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9"/>
  </p:notesMasterIdLst>
  <p:sldIdLst>
    <p:sldId id="256" r:id="rId5"/>
    <p:sldId id="257" r:id="rId6"/>
    <p:sldId id="258" r:id="rId7"/>
    <p:sldId id="259" r:id="rId8"/>
    <p:sldId id="260" r:id="rId9"/>
    <p:sldId id="265" r:id="rId10"/>
    <p:sldId id="264" r:id="rId11"/>
    <p:sldId id="261" r:id="rId12"/>
    <p:sldId id="266" r:id="rId13"/>
    <p:sldId id="262" r:id="rId14"/>
    <p:sldId id="263" r:id="rId15"/>
    <p:sldId id="267" r:id="rId16"/>
    <p:sldId id="268"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E5FFCA-9E56-4486-8761-0C0BDAE0CD20}" v="188" dt="2021-07-02T01:27:59.686"/>
    <p1510:client id="{E5A3794C-0BF1-46BA-8CB0-0988FC8F31F1}" v="1481" dt="2021-06-30T19:49:39.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79217" autoAdjust="0"/>
  </p:normalViewPr>
  <p:slideViewPr>
    <p:cSldViewPr snapToGrid="0">
      <p:cViewPr varScale="1">
        <p:scale>
          <a:sx n="53" d="100"/>
          <a:sy n="53" d="100"/>
        </p:scale>
        <p:origin x="3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asson, Judy" userId="S::judy.chiasson@lausd.net::f9bb92bb-9105-4a15-996b-d194e88c71a3" providerId="AD" clId="Web-{A5E5FFCA-9E56-4486-8761-0C0BDAE0CD20}"/>
    <pc:docChg chg="modSld">
      <pc:chgData name="Chiasson, Judy" userId="S::judy.chiasson@lausd.net::f9bb92bb-9105-4a15-996b-d194e88c71a3" providerId="AD" clId="Web-{A5E5FFCA-9E56-4486-8761-0C0BDAE0CD20}" dt="2021-07-02T01:27:59.686" v="152" actId="20577"/>
      <pc:docMkLst>
        <pc:docMk/>
      </pc:docMkLst>
      <pc:sldChg chg="modSp">
        <pc:chgData name="Chiasson, Judy" userId="S::judy.chiasson@lausd.net::f9bb92bb-9105-4a15-996b-d194e88c71a3" providerId="AD" clId="Web-{A5E5FFCA-9E56-4486-8761-0C0BDAE0CD20}" dt="2021-07-02T01:17:11.365" v="22" actId="20577"/>
        <pc:sldMkLst>
          <pc:docMk/>
          <pc:sldMk cId="109857222" sldId="256"/>
        </pc:sldMkLst>
        <pc:spChg chg="mod">
          <ac:chgData name="Chiasson, Judy" userId="S::judy.chiasson@lausd.net::f9bb92bb-9105-4a15-996b-d194e88c71a3" providerId="AD" clId="Web-{A5E5FFCA-9E56-4486-8761-0C0BDAE0CD20}" dt="2021-07-02T01:17:11.365" v="22" actId="20577"/>
          <ac:spMkLst>
            <pc:docMk/>
            <pc:sldMk cId="109857222" sldId="256"/>
            <ac:spMk id="2" creationId="{00000000-0000-0000-0000-000000000000}"/>
          </ac:spMkLst>
        </pc:spChg>
        <pc:spChg chg="mod">
          <ac:chgData name="Chiasson, Judy" userId="S::judy.chiasson@lausd.net::f9bb92bb-9105-4a15-996b-d194e88c71a3" providerId="AD" clId="Web-{A5E5FFCA-9E56-4486-8761-0C0BDAE0CD20}" dt="2021-07-02T01:16:23.050" v="5" actId="20577"/>
          <ac:spMkLst>
            <pc:docMk/>
            <pc:sldMk cId="109857222" sldId="256"/>
            <ac:spMk id="3" creationId="{00000000-0000-0000-0000-000000000000}"/>
          </ac:spMkLst>
        </pc:spChg>
      </pc:sldChg>
      <pc:sldChg chg="modNotes">
        <pc:chgData name="Chiasson, Judy" userId="S::judy.chiasson@lausd.net::f9bb92bb-9105-4a15-996b-d194e88c71a3" providerId="AD" clId="Web-{A5E5FFCA-9E56-4486-8761-0C0BDAE0CD20}" dt="2021-07-02T01:22:45.104" v="104"/>
        <pc:sldMkLst>
          <pc:docMk/>
          <pc:sldMk cId="4253403237" sldId="259"/>
        </pc:sldMkLst>
      </pc:sldChg>
      <pc:sldChg chg="modSp">
        <pc:chgData name="Chiasson, Judy" userId="S::judy.chiasson@lausd.net::f9bb92bb-9105-4a15-996b-d194e88c71a3" providerId="AD" clId="Web-{A5E5FFCA-9E56-4486-8761-0C0BDAE0CD20}" dt="2021-07-02T01:18:25.948" v="48" actId="20577"/>
        <pc:sldMkLst>
          <pc:docMk/>
          <pc:sldMk cId="1384199257" sldId="260"/>
        </pc:sldMkLst>
        <pc:spChg chg="mod">
          <ac:chgData name="Chiasson, Judy" userId="S::judy.chiasson@lausd.net::f9bb92bb-9105-4a15-996b-d194e88c71a3" providerId="AD" clId="Web-{A5E5FFCA-9E56-4486-8761-0C0BDAE0CD20}" dt="2021-07-02T01:18:25.948" v="48" actId="20577"/>
          <ac:spMkLst>
            <pc:docMk/>
            <pc:sldMk cId="1384199257" sldId="260"/>
            <ac:spMk id="3" creationId="{44AC88F2-A64B-4E80-AF97-E7CCD94B3C07}"/>
          </ac:spMkLst>
        </pc:spChg>
      </pc:sldChg>
      <pc:sldChg chg="modSp">
        <pc:chgData name="Chiasson, Judy" userId="S::judy.chiasson@lausd.net::f9bb92bb-9105-4a15-996b-d194e88c71a3" providerId="AD" clId="Web-{A5E5FFCA-9E56-4486-8761-0C0BDAE0CD20}" dt="2021-07-02T01:19:37.530" v="60" actId="20577"/>
        <pc:sldMkLst>
          <pc:docMk/>
          <pc:sldMk cId="3061350663" sldId="261"/>
        </pc:sldMkLst>
        <pc:graphicFrameChg chg="mod modGraphic">
          <ac:chgData name="Chiasson, Judy" userId="S::judy.chiasson@lausd.net::f9bb92bb-9105-4a15-996b-d194e88c71a3" providerId="AD" clId="Web-{A5E5FFCA-9E56-4486-8761-0C0BDAE0CD20}" dt="2021-07-02T01:19:37.530" v="60" actId="20577"/>
          <ac:graphicFrameMkLst>
            <pc:docMk/>
            <pc:sldMk cId="3061350663" sldId="261"/>
            <ac:graphicFrameMk id="5" creationId="{B194B9F0-8DC3-4469-B0B5-C9D4E08DBEC9}"/>
          </ac:graphicFrameMkLst>
        </pc:graphicFrameChg>
      </pc:sldChg>
      <pc:sldChg chg="modSp">
        <pc:chgData name="Chiasson, Judy" userId="S::judy.chiasson@lausd.net::f9bb92bb-9105-4a15-996b-d194e88c71a3" providerId="AD" clId="Web-{A5E5FFCA-9E56-4486-8761-0C0BDAE0CD20}" dt="2021-07-02T01:20:26.721" v="65" actId="14100"/>
        <pc:sldMkLst>
          <pc:docMk/>
          <pc:sldMk cId="245596402" sldId="262"/>
        </pc:sldMkLst>
        <pc:spChg chg="mod">
          <ac:chgData name="Chiasson, Judy" userId="S::judy.chiasson@lausd.net::f9bb92bb-9105-4a15-996b-d194e88c71a3" providerId="AD" clId="Web-{A5E5FFCA-9E56-4486-8761-0C0BDAE0CD20}" dt="2021-07-02T01:20:26.721" v="65" actId="14100"/>
          <ac:spMkLst>
            <pc:docMk/>
            <pc:sldMk cId="245596402" sldId="262"/>
            <ac:spMk id="3" creationId="{4BE27819-D244-4CEC-A89A-F5CAA44885A3}"/>
          </ac:spMkLst>
        </pc:spChg>
      </pc:sldChg>
      <pc:sldChg chg="modSp">
        <pc:chgData name="Chiasson, Judy" userId="S::judy.chiasson@lausd.net::f9bb92bb-9105-4a15-996b-d194e88c71a3" providerId="AD" clId="Web-{A5E5FFCA-9E56-4486-8761-0C0BDAE0CD20}" dt="2021-07-02T01:21:49.007" v="93" actId="20577"/>
        <pc:sldMkLst>
          <pc:docMk/>
          <pc:sldMk cId="3067133699" sldId="263"/>
        </pc:sldMkLst>
        <pc:spChg chg="mod">
          <ac:chgData name="Chiasson, Judy" userId="S::judy.chiasson@lausd.net::f9bb92bb-9105-4a15-996b-d194e88c71a3" providerId="AD" clId="Web-{A5E5FFCA-9E56-4486-8761-0C0BDAE0CD20}" dt="2021-07-02T01:21:49.007" v="93" actId="20577"/>
          <ac:spMkLst>
            <pc:docMk/>
            <pc:sldMk cId="3067133699" sldId="263"/>
            <ac:spMk id="3" creationId="{CA825ED0-4382-4F7F-87EA-759985B2B4EF}"/>
          </ac:spMkLst>
        </pc:spChg>
      </pc:sldChg>
      <pc:sldChg chg="modSp">
        <pc:chgData name="Chiasson, Judy" userId="S::judy.chiasson@lausd.net::f9bb92bb-9105-4a15-996b-d194e88c71a3" providerId="AD" clId="Web-{A5E5FFCA-9E56-4486-8761-0C0BDAE0CD20}" dt="2021-07-02T01:27:22.527" v="136" actId="20577"/>
        <pc:sldMkLst>
          <pc:docMk/>
          <pc:sldMk cId="4226060020" sldId="264"/>
        </pc:sldMkLst>
        <pc:spChg chg="mod">
          <ac:chgData name="Chiasson, Judy" userId="S::judy.chiasson@lausd.net::f9bb92bb-9105-4a15-996b-d194e88c71a3" providerId="AD" clId="Web-{A5E5FFCA-9E56-4486-8761-0C0BDAE0CD20}" dt="2021-07-02T01:27:22.527" v="136" actId="20577"/>
          <ac:spMkLst>
            <pc:docMk/>
            <pc:sldMk cId="4226060020" sldId="264"/>
            <ac:spMk id="3" creationId="{B77A935A-F88F-4537-B878-AC651844EA5D}"/>
          </ac:spMkLst>
        </pc:spChg>
      </pc:sldChg>
      <pc:sldChg chg="modSp">
        <pc:chgData name="Chiasson, Judy" userId="S::judy.chiasson@lausd.net::f9bb92bb-9105-4a15-996b-d194e88c71a3" providerId="AD" clId="Web-{A5E5FFCA-9E56-4486-8761-0C0BDAE0CD20}" dt="2021-07-02T01:27:59.686" v="152" actId="20577"/>
        <pc:sldMkLst>
          <pc:docMk/>
          <pc:sldMk cId="1531002544" sldId="266"/>
        </pc:sldMkLst>
        <pc:graphicFrameChg chg="modGraphic">
          <ac:chgData name="Chiasson, Judy" userId="S::judy.chiasson@lausd.net::f9bb92bb-9105-4a15-996b-d194e88c71a3" providerId="AD" clId="Web-{A5E5FFCA-9E56-4486-8761-0C0BDAE0CD20}" dt="2021-07-02T01:27:59.686" v="152" actId="20577"/>
          <ac:graphicFrameMkLst>
            <pc:docMk/>
            <pc:sldMk cId="1531002544" sldId="266"/>
            <ac:graphicFrameMk id="5" creationId="{E9457071-233D-47E0-B585-D0321D994705}"/>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431171-1E77-400A-8ABB-58829F3B084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9D13009-5467-446E-BB2E-D3459ED8016E}">
      <dgm:prSet/>
      <dgm:spPr/>
      <dgm:t>
        <a:bodyPr/>
        <a:lstStyle/>
        <a:p>
          <a:r>
            <a:rPr lang="en-US" dirty="0"/>
            <a:t>Salty</a:t>
          </a:r>
        </a:p>
      </dgm:t>
    </dgm:pt>
    <dgm:pt modelId="{2DF6693F-BD1E-43AB-95CE-A89C324BF2F1}" type="parTrans" cxnId="{423B5BC1-2ECD-4173-BA93-06FD1B12827B}">
      <dgm:prSet/>
      <dgm:spPr/>
      <dgm:t>
        <a:bodyPr/>
        <a:lstStyle/>
        <a:p>
          <a:endParaRPr lang="en-US"/>
        </a:p>
      </dgm:t>
    </dgm:pt>
    <dgm:pt modelId="{3C3F3859-82F5-4B2E-B700-1A54DAEC04DE}" type="sibTrans" cxnId="{423B5BC1-2ECD-4173-BA93-06FD1B12827B}">
      <dgm:prSet/>
      <dgm:spPr/>
      <dgm:t>
        <a:bodyPr/>
        <a:lstStyle/>
        <a:p>
          <a:endParaRPr lang="en-US"/>
        </a:p>
      </dgm:t>
    </dgm:pt>
    <dgm:pt modelId="{010EB2B0-3E39-44A3-BCDF-29D64FC6F006}">
      <dgm:prSet/>
      <dgm:spPr/>
      <dgm:t>
        <a:bodyPr/>
        <a:lstStyle/>
        <a:p>
          <a:r>
            <a:rPr lang="en-US" dirty="0">
              <a:latin typeface="Aharoni"/>
            </a:rPr>
            <a:t>Sweet</a:t>
          </a:r>
          <a:endParaRPr lang="en-US" dirty="0"/>
        </a:p>
      </dgm:t>
    </dgm:pt>
    <dgm:pt modelId="{1CD7AE63-7379-4C1F-9D2A-1B7B3932C8C1}" type="parTrans" cxnId="{403E0B14-CC60-4E56-8329-94209B704332}">
      <dgm:prSet/>
      <dgm:spPr/>
      <dgm:t>
        <a:bodyPr/>
        <a:lstStyle/>
        <a:p>
          <a:endParaRPr lang="en-US"/>
        </a:p>
      </dgm:t>
    </dgm:pt>
    <dgm:pt modelId="{06D3418D-5D0D-45A4-8F65-150D066974BA}" type="sibTrans" cxnId="{403E0B14-CC60-4E56-8329-94209B704332}">
      <dgm:prSet/>
      <dgm:spPr/>
      <dgm:t>
        <a:bodyPr/>
        <a:lstStyle/>
        <a:p>
          <a:endParaRPr lang="en-US"/>
        </a:p>
      </dgm:t>
    </dgm:pt>
    <dgm:pt modelId="{06674765-E09B-4D1F-A61C-8210DFA8D6CE}" type="pres">
      <dgm:prSet presAssocID="{00431171-1E77-400A-8ABB-58829F3B0845}" presName="root" presStyleCnt="0">
        <dgm:presLayoutVars>
          <dgm:dir/>
          <dgm:resizeHandles val="exact"/>
        </dgm:presLayoutVars>
      </dgm:prSet>
      <dgm:spPr/>
    </dgm:pt>
    <dgm:pt modelId="{3ABC4414-D62F-4CCD-9724-F5488981A677}" type="pres">
      <dgm:prSet presAssocID="{09D13009-5467-446E-BB2E-D3459ED8016E}" presName="compNode" presStyleCnt="0"/>
      <dgm:spPr/>
    </dgm:pt>
    <dgm:pt modelId="{3B799008-606C-4589-B270-906353BAE245}" type="pres">
      <dgm:prSet presAssocID="{09D13009-5467-446E-BB2E-D3459ED8016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ter"/>
        </a:ext>
      </dgm:extLst>
    </dgm:pt>
    <dgm:pt modelId="{DB2E97BF-B1A4-412A-AFBC-7700A110C121}" type="pres">
      <dgm:prSet presAssocID="{09D13009-5467-446E-BB2E-D3459ED8016E}" presName="spaceRect" presStyleCnt="0"/>
      <dgm:spPr/>
    </dgm:pt>
    <dgm:pt modelId="{A8FD7575-5E4B-4441-8AA7-B6222DD3EA81}" type="pres">
      <dgm:prSet presAssocID="{09D13009-5467-446E-BB2E-D3459ED8016E}" presName="textRect" presStyleLbl="revTx" presStyleIdx="0" presStyleCnt="2">
        <dgm:presLayoutVars>
          <dgm:chMax val="1"/>
          <dgm:chPref val="1"/>
        </dgm:presLayoutVars>
      </dgm:prSet>
      <dgm:spPr/>
    </dgm:pt>
    <dgm:pt modelId="{69F7AA49-1A10-49C0-A697-63F90BD2BA11}" type="pres">
      <dgm:prSet presAssocID="{3C3F3859-82F5-4B2E-B700-1A54DAEC04DE}" presName="sibTrans" presStyleCnt="0"/>
      <dgm:spPr/>
    </dgm:pt>
    <dgm:pt modelId="{BB90DD40-A388-4C8E-88FF-7B8CAB857FB2}" type="pres">
      <dgm:prSet presAssocID="{010EB2B0-3E39-44A3-BCDF-29D64FC6F006}" presName="compNode" presStyleCnt="0"/>
      <dgm:spPr/>
    </dgm:pt>
    <dgm:pt modelId="{40794BFC-3C9A-4194-960F-614B2303817D}" type="pres">
      <dgm:prSet presAssocID="{010EB2B0-3E39-44A3-BCDF-29D64FC6F00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nut"/>
        </a:ext>
      </dgm:extLst>
    </dgm:pt>
    <dgm:pt modelId="{ADB92745-B98E-41AE-AD05-0110800B6B06}" type="pres">
      <dgm:prSet presAssocID="{010EB2B0-3E39-44A3-BCDF-29D64FC6F006}" presName="spaceRect" presStyleCnt="0"/>
      <dgm:spPr/>
    </dgm:pt>
    <dgm:pt modelId="{DD6C310C-D2D8-4ACA-A4D1-38F6AEC9180E}" type="pres">
      <dgm:prSet presAssocID="{010EB2B0-3E39-44A3-BCDF-29D64FC6F006}" presName="textRect" presStyleLbl="revTx" presStyleIdx="1" presStyleCnt="2">
        <dgm:presLayoutVars>
          <dgm:chMax val="1"/>
          <dgm:chPref val="1"/>
        </dgm:presLayoutVars>
      </dgm:prSet>
      <dgm:spPr/>
    </dgm:pt>
  </dgm:ptLst>
  <dgm:cxnLst>
    <dgm:cxn modelId="{403E0B14-CC60-4E56-8329-94209B704332}" srcId="{00431171-1E77-400A-8ABB-58829F3B0845}" destId="{010EB2B0-3E39-44A3-BCDF-29D64FC6F006}" srcOrd="1" destOrd="0" parTransId="{1CD7AE63-7379-4C1F-9D2A-1B7B3932C8C1}" sibTransId="{06D3418D-5D0D-45A4-8F65-150D066974BA}"/>
    <dgm:cxn modelId="{7F7A8865-9097-43D1-936A-A6CFF147D1F3}" type="presOf" srcId="{010EB2B0-3E39-44A3-BCDF-29D64FC6F006}" destId="{DD6C310C-D2D8-4ACA-A4D1-38F6AEC9180E}" srcOrd="0" destOrd="0" presId="urn:microsoft.com/office/officeart/2018/2/layout/IconLabelList"/>
    <dgm:cxn modelId="{79467C99-C724-4F2A-95B9-10485521B95A}" type="presOf" srcId="{00431171-1E77-400A-8ABB-58829F3B0845}" destId="{06674765-E09B-4D1F-A61C-8210DFA8D6CE}" srcOrd="0" destOrd="0" presId="urn:microsoft.com/office/officeart/2018/2/layout/IconLabelList"/>
    <dgm:cxn modelId="{5E47D2AD-C66C-4B06-8CFF-A8B7A610AD3B}" type="presOf" srcId="{09D13009-5467-446E-BB2E-D3459ED8016E}" destId="{A8FD7575-5E4B-4441-8AA7-B6222DD3EA81}" srcOrd="0" destOrd="0" presId="urn:microsoft.com/office/officeart/2018/2/layout/IconLabelList"/>
    <dgm:cxn modelId="{423B5BC1-2ECD-4173-BA93-06FD1B12827B}" srcId="{00431171-1E77-400A-8ABB-58829F3B0845}" destId="{09D13009-5467-446E-BB2E-D3459ED8016E}" srcOrd="0" destOrd="0" parTransId="{2DF6693F-BD1E-43AB-95CE-A89C324BF2F1}" sibTransId="{3C3F3859-82F5-4B2E-B700-1A54DAEC04DE}"/>
    <dgm:cxn modelId="{3274C28A-E4DA-452F-B9B8-E400899DEB5A}" type="presParOf" srcId="{06674765-E09B-4D1F-A61C-8210DFA8D6CE}" destId="{3ABC4414-D62F-4CCD-9724-F5488981A677}" srcOrd="0" destOrd="0" presId="urn:microsoft.com/office/officeart/2018/2/layout/IconLabelList"/>
    <dgm:cxn modelId="{AA99312F-91DE-44A9-83E9-D42481117E08}" type="presParOf" srcId="{3ABC4414-D62F-4CCD-9724-F5488981A677}" destId="{3B799008-606C-4589-B270-906353BAE245}" srcOrd="0" destOrd="0" presId="urn:microsoft.com/office/officeart/2018/2/layout/IconLabelList"/>
    <dgm:cxn modelId="{7375F28E-3D1A-4277-BD55-61A99A6A2EB7}" type="presParOf" srcId="{3ABC4414-D62F-4CCD-9724-F5488981A677}" destId="{DB2E97BF-B1A4-412A-AFBC-7700A110C121}" srcOrd="1" destOrd="0" presId="urn:microsoft.com/office/officeart/2018/2/layout/IconLabelList"/>
    <dgm:cxn modelId="{76FBAFE4-8418-4414-8F47-77E081AF45E5}" type="presParOf" srcId="{3ABC4414-D62F-4CCD-9724-F5488981A677}" destId="{A8FD7575-5E4B-4441-8AA7-B6222DD3EA81}" srcOrd="2" destOrd="0" presId="urn:microsoft.com/office/officeart/2018/2/layout/IconLabelList"/>
    <dgm:cxn modelId="{9A3345C8-214B-47C0-BA4F-0012B9D870A3}" type="presParOf" srcId="{06674765-E09B-4D1F-A61C-8210DFA8D6CE}" destId="{69F7AA49-1A10-49C0-A697-63F90BD2BA11}" srcOrd="1" destOrd="0" presId="urn:microsoft.com/office/officeart/2018/2/layout/IconLabelList"/>
    <dgm:cxn modelId="{300D81F5-30E6-47B4-AAE7-1B448953A685}" type="presParOf" srcId="{06674765-E09B-4D1F-A61C-8210DFA8D6CE}" destId="{BB90DD40-A388-4C8E-88FF-7B8CAB857FB2}" srcOrd="2" destOrd="0" presId="urn:microsoft.com/office/officeart/2018/2/layout/IconLabelList"/>
    <dgm:cxn modelId="{DFB7BB64-AFBB-4F8F-AD39-980D9872939F}" type="presParOf" srcId="{BB90DD40-A388-4C8E-88FF-7B8CAB857FB2}" destId="{40794BFC-3C9A-4194-960F-614B2303817D}" srcOrd="0" destOrd="0" presId="urn:microsoft.com/office/officeart/2018/2/layout/IconLabelList"/>
    <dgm:cxn modelId="{B9DB1170-ACF0-4E88-8375-86AD339B10CC}" type="presParOf" srcId="{BB90DD40-A388-4C8E-88FF-7B8CAB857FB2}" destId="{ADB92745-B98E-41AE-AD05-0110800B6B06}" srcOrd="1" destOrd="0" presId="urn:microsoft.com/office/officeart/2018/2/layout/IconLabelList"/>
    <dgm:cxn modelId="{7389231F-A57A-4E38-BBE0-42D148DCFB23}" type="presParOf" srcId="{BB90DD40-A388-4C8E-88FF-7B8CAB857FB2}" destId="{DD6C310C-D2D8-4ACA-A4D1-38F6AEC9180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334064-05DA-4C1B-8F7E-DA7C5215AC4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8F21978-1F72-4734-80AB-D17F091261BC}">
      <dgm:prSet/>
      <dgm:spPr/>
      <dgm:t>
        <a:bodyPr/>
        <a:lstStyle/>
        <a:p>
          <a:pPr rtl="0">
            <a:lnSpc>
              <a:spcPct val="100000"/>
            </a:lnSpc>
          </a:pPr>
          <a:r>
            <a:rPr lang="en-US" dirty="0"/>
            <a:t>Learn</a:t>
          </a:r>
          <a:r>
            <a:rPr lang="en-US" dirty="0">
              <a:latin typeface="Aharoni"/>
            </a:rPr>
            <a:t> about the history of Bi Visibility Day</a:t>
          </a:r>
          <a:endParaRPr lang="en-US" dirty="0"/>
        </a:p>
      </dgm:t>
    </dgm:pt>
    <dgm:pt modelId="{2EDDAF30-251B-45E8-8B17-8D2D4BC4A64E}" type="parTrans" cxnId="{84D52524-6F63-4F30-B774-463B97DE4E1C}">
      <dgm:prSet/>
      <dgm:spPr/>
      <dgm:t>
        <a:bodyPr/>
        <a:lstStyle/>
        <a:p>
          <a:endParaRPr lang="en-US"/>
        </a:p>
      </dgm:t>
    </dgm:pt>
    <dgm:pt modelId="{99EA860E-8AA3-42A1-A1B2-8E2BD71D79C9}" type="sibTrans" cxnId="{84D52524-6F63-4F30-B774-463B97DE4E1C}">
      <dgm:prSet/>
      <dgm:spPr/>
      <dgm:t>
        <a:bodyPr/>
        <a:lstStyle/>
        <a:p>
          <a:endParaRPr lang="en-US"/>
        </a:p>
      </dgm:t>
    </dgm:pt>
    <dgm:pt modelId="{BBFEE7CF-30CC-46CB-8485-B74BCD04A3CF}">
      <dgm:prSet/>
      <dgm:spPr/>
      <dgm:t>
        <a:bodyPr/>
        <a:lstStyle/>
        <a:p>
          <a:pPr rtl="0">
            <a:lnSpc>
              <a:spcPct val="100000"/>
            </a:lnSpc>
          </a:pPr>
          <a:r>
            <a:rPr lang="en-US" dirty="0"/>
            <a:t>Review</a:t>
          </a:r>
          <a:r>
            <a:rPr lang="en-US" dirty="0">
              <a:latin typeface="Aharoni"/>
            </a:rPr>
            <a:t> the timeline of public recognition of Bi Visibility Day. </a:t>
          </a:r>
          <a:endParaRPr lang="en-US" dirty="0"/>
        </a:p>
      </dgm:t>
    </dgm:pt>
    <dgm:pt modelId="{1C809BD2-4669-416D-B233-C8187F554F67}" type="parTrans" cxnId="{ED6D91D2-B817-4D17-85D9-B1127246C13A}">
      <dgm:prSet/>
      <dgm:spPr/>
      <dgm:t>
        <a:bodyPr/>
        <a:lstStyle/>
        <a:p>
          <a:endParaRPr lang="en-US"/>
        </a:p>
      </dgm:t>
    </dgm:pt>
    <dgm:pt modelId="{91E9886E-28E9-4C99-A306-4FF7F8FF9A19}" type="sibTrans" cxnId="{ED6D91D2-B817-4D17-85D9-B1127246C13A}">
      <dgm:prSet/>
      <dgm:spPr/>
      <dgm:t>
        <a:bodyPr/>
        <a:lstStyle/>
        <a:p>
          <a:endParaRPr lang="en-US"/>
        </a:p>
      </dgm:t>
    </dgm:pt>
    <dgm:pt modelId="{521D006A-93ED-49CC-8A76-3687EF831193}">
      <dgm:prSet/>
      <dgm:spPr/>
      <dgm:t>
        <a:bodyPr/>
        <a:lstStyle/>
        <a:p>
          <a:pPr rtl="0">
            <a:lnSpc>
              <a:spcPct val="100000"/>
            </a:lnSpc>
          </a:pPr>
          <a:r>
            <a:rPr lang="en-US" dirty="0"/>
            <a:t>Discuss</a:t>
          </a:r>
          <a:r>
            <a:rPr lang="en-US" dirty="0">
              <a:latin typeface="Aharoni"/>
            </a:rPr>
            <a:t> the importance of honoring our identities.</a:t>
          </a:r>
          <a:endParaRPr lang="en-US" dirty="0"/>
        </a:p>
      </dgm:t>
    </dgm:pt>
    <dgm:pt modelId="{37D60171-5380-4665-B2EC-FDD24913C5FE}" type="parTrans" cxnId="{C4727F6A-2697-44E3-A7F2-E30FF96E6FE1}">
      <dgm:prSet/>
      <dgm:spPr/>
      <dgm:t>
        <a:bodyPr/>
        <a:lstStyle/>
        <a:p>
          <a:endParaRPr lang="en-US"/>
        </a:p>
      </dgm:t>
    </dgm:pt>
    <dgm:pt modelId="{B1606D41-AF46-4D65-8DE2-B1EB9B09929F}" type="sibTrans" cxnId="{C4727F6A-2697-44E3-A7F2-E30FF96E6FE1}">
      <dgm:prSet/>
      <dgm:spPr/>
      <dgm:t>
        <a:bodyPr/>
        <a:lstStyle/>
        <a:p>
          <a:endParaRPr lang="en-US"/>
        </a:p>
      </dgm:t>
    </dgm:pt>
    <dgm:pt modelId="{B0D8EB9E-1762-4257-85F6-91C4A5D440C0}" type="pres">
      <dgm:prSet presAssocID="{2D334064-05DA-4C1B-8F7E-DA7C5215AC45}" presName="root" presStyleCnt="0">
        <dgm:presLayoutVars>
          <dgm:dir/>
          <dgm:resizeHandles val="exact"/>
        </dgm:presLayoutVars>
      </dgm:prSet>
      <dgm:spPr/>
    </dgm:pt>
    <dgm:pt modelId="{B913E0A0-D297-4063-A031-206B2886098E}" type="pres">
      <dgm:prSet presAssocID="{68F21978-1F72-4734-80AB-D17F091261BC}" presName="compNode" presStyleCnt="0"/>
      <dgm:spPr/>
    </dgm:pt>
    <dgm:pt modelId="{60420286-6F95-4F39-A24E-DB93DC7B04E5}" type="pres">
      <dgm:prSet presAssocID="{68F21978-1F72-4734-80AB-D17F091261BC}" presName="bgRect" presStyleLbl="bgShp" presStyleIdx="0" presStyleCnt="3"/>
      <dgm:spPr/>
    </dgm:pt>
    <dgm:pt modelId="{221DC8AB-FEF4-4474-9E19-450F792C671A}" type="pres">
      <dgm:prSet presAssocID="{68F21978-1F72-4734-80AB-D17F091261B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108D04FA-EE52-451A-9C3C-D8712622A8C0}" type="pres">
      <dgm:prSet presAssocID="{68F21978-1F72-4734-80AB-D17F091261BC}" presName="spaceRect" presStyleCnt="0"/>
      <dgm:spPr/>
    </dgm:pt>
    <dgm:pt modelId="{3AC7159E-259D-4983-B798-5D31365039BA}" type="pres">
      <dgm:prSet presAssocID="{68F21978-1F72-4734-80AB-D17F091261BC}" presName="parTx" presStyleLbl="revTx" presStyleIdx="0" presStyleCnt="3">
        <dgm:presLayoutVars>
          <dgm:chMax val="0"/>
          <dgm:chPref val="0"/>
        </dgm:presLayoutVars>
      </dgm:prSet>
      <dgm:spPr/>
    </dgm:pt>
    <dgm:pt modelId="{AAC0201E-FA83-4273-9CAE-0DE387593D3A}" type="pres">
      <dgm:prSet presAssocID="{99EA860E-8AA3-42A1-A1B2-8E2BD71D79C9}" presName="sibTrans" presStyleCnt="0"/>
      <dgm:spPr/>
    </dgm:pt>
    <dgm:pt modelId="{4B983C9D-AC38-4CC4-98BF-D2631AB77A46}" type="pres">
      <dgm:prSet presAssocID="{BBFEE7CF-30CC-46CB-8485-B74BCD04A3CF}" presName="compNode" presStyleCnt="0"/>
      <dgm:spPr/>
    </dgm:pt>
    <dgm:pt modelId="{F1C8DB6E-315C-4C64-839F-A4F1475E877B}" type="pres">
      <dgm:prSet presAssocID="{BBFEE7CF-30CC-46CB-8485-B74BCD04A3CF}" presName="bgRect" presStyleLbl="bgShp" presStyleIdx="1" presStyleCnt="3"/>
      <dgm:spPr/>
    </dgm:pt>
    <dgm:pt modelId="{5FB577F7-F2D2-4799-8CCB-AB0E3226E541}" type="pres">
      <dgm:prSet presAssocID="{BBFEE7CF-30CC-46CB-8485-B74BCD04A3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ustomer Review"/>
        </a:ext>
      </dgm:extLst>
    </dgm:pt>
    <dgm:pt modelId="{CB5935B8-3494-49D9-A58A-196ED4A474AD}" type="pres">
      <dgm:prSet presAssocID="{BBFEE7CF-30CC-46CB-8485-B74BCD04A3CF}" presName="spaceRect" presStyleCnt="0"/>
      <dgm:spPr/>
    </dgm:pt>
    <dgm:pt modelId="{603DE9AC-47C5-40EE-AAB6-B0C506555A9D}" type="pres">
      <dgm:prSet presAssocID="{BBFEE7CF-30CC-46CB-8485-B74BCD04A3CF}" presName="parTx" presStyleLbl="revTx" presStyleIdx="1" presStyleCnt="3">
        <dgm:presLayoutVars>
          <dgm:chMax val="0"/>
          <dgm:chPref val="0"/>
        </dgm:presLayoutVars>
      </dgm:prSet>
      <dgm:spPr/>
    </dgm:pt>
    <dgm:pt modelId="{25F09333-E333-43C1-A46C-425D05811799}" type="pres">
      <dgm:prSet presAssocID="{91E9886E-28E9-4C99-A306-4FF7F8FF9A19}" presName="sibTrans" presStyleCnt="0"/>
      <dgm:spPr/>
    </dgm:pt>
    <dgm:pt modelId="{AC74AB1A-261E-4EB2-8DEA-2DB981129CD7}" type="pres">
      <dgm:prSet presAssocID="{521D006A-93ED-49CC-8A76-3687EF831193}" presName="compNode" presStyleCnt="0"/>
      <dgm:spPr/>
    </dgm:pt>
    <dgm:pt modelId="{2606668B-764C-4D47-B43E-3F945CF41786}" type="pres">
      <dgm:prSet presAssocID="{521D006A-93ED-49CC-8A76-3687EF831193}" presName="bgRect" presStyleLbl="bgShp" presStyleIdx="2" presStyleCnt="3"/>
      <dgm:spPr/>
    </dgm:pt>
    <dgm:pt modelId="{2E325621-66ED-484A-90B8-7410C1EF267E}" type="pres">
      <dgm:prSet presAssocID="{521D006A-93ED-49CC-8A76-3687EF83119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409F605F-4187-42A6-8020-655BE4D846DD}" type="pres">
      <dgm:prSet presAssocID="{521D006A-93ED-49CC-8A76-3687EF831193}" presName="spaceRect" presStyleCnt="0"/>
      <dgm:spPr/>
    </dgm:pt>
    <dgm:pt modelId="{027482A4-49F3-4A72-AB7B-E8360FE9BCF7}" type="pres">
      <dgm:prSet presAssocID="{521D006A-93ED-49CC-8A76-3687EF831193}" presName="parTx" presStyleLbl="revTx" presStyleIdx="2" presStyleCnt="3">
        <dgm:presLayoutVars>
          <dgm:chMax val="0"/>
          <dgm:chPref val="0"/>
        </dgm:presLayoutVars>
      </dgm:prSet>
      <dgm:spPr/>
    </dgm:pt>
  </dgm:ptLst>
  <dgm:cxnLst>
    <dgm:cxn modelId="{84D52524-6F63-4F30-B774-463B97DE4E1C}" srcId="{2D334064-05DA-4C1B-8F7E-DA7C5215AC45}" destId="{68F21978-1F72-4734-80AB-D17F091261BC}" srcOrd="0" destOrd="0" parTransId="{2EDDAF30-251B-45E8-8B17-8D2D4BC4A64E}" sibTransId="{99EA860E-8AA3-42A1-A1B2-8E2BD71D79C9}"/>
    <dgm:cxn modelId="{C4727F6A-2697-44E3-A7F2-E30FF96E6FE1}" srcId="{2D334064-05DA-4C1B-8F7E-DA7C5215AC45}" destId="{521D006A-93ED-49CC-8A76-3687EF831193}" srcOrd="2" destOrd="0" parTransId="{37D60171-5380-4665-B2EC-FDD24913C5FE}" sibTransId="{B1606D41-AF46-4D65-8DE2-B1EB9B09929F}"/>
    <dgm:cxn modelId="{054D275A-DD58-4FC3-9FCB-5B0762B2A63D}" type="presOf" srcId="{2D334064-05DA-4C1B-8F7E-DA7C5215AC45}" destId="{B0D8EB9E-1762-4257-85F6-91C4A5D440C0}" srcOrd="0" destOrd="0" presId="urn:microsoft.com/office/officeart/2018/2/layout/IconVerticalSolidList"/>
    <dgm:cxn modelId="{4707F0A8-1D4F-4B3F-B1A0-D66001B6C7B9}" type="presOf" srcId="{BBFEE7CF-30CC-46CB-8485-B74BCD04A3CF}" destId="{603DE9AC-47C5-40EE-AAB6-B0C506555A9D}" srcOrd="0" destOrd="0" presId="urn:microsoft.com/office/officeart/2018/2/layout/IconVerticalSolidList"/>
    <dgm:cxn modelId="{7F879DC1-E29E-4A9A-B568-1A0120B8772D}" type="presOf" srcId="{68F21978-1F72-4734-80AB-D17F091261BC}" destId="{3AC7159E-259D-4983-B798-5D31365039BA}" srcOrd="0" destOrd="0" presId="urn:microsoft.com/office/officeart/2018/2/layout/IconVerticalSolidList"/>
    <dgm:cxn modelId="{ED6D91D2-B817-4D17-85D9-B1127246C13A}" srcId="{2D334064-05DA-4C1B-8F7E-DA7C5215AC45}" destId="{BBFEE7CF-30CC-46CB-8485-B74BCD04A3CF}" srcOrd="1" destOrd="0" parTransId="{1C809BD2-4669-416D-B233-C8187F554F67}" sibTransId="{91E9886E-28E9-4C99-A306-4FF7F8FF9A19}"/>
    <dgm:cxn modelId="{557E3EEA-7C07-498A-98C9-C3F9F1B72A47}" type="presOf" srcId="{521D006A-93ED-49CC-8A76-3687EF831193}" destId="{027482A4-49F3-4A72-AB7B-E8360FE9BCF7}" srcOrd="0" destOrd="0" presId="urn:microsoft.com/office/officeart/2018/2/layout/IconVerticalSolidList"/>
    <dgm:cxn modelId="{578022F5-0EE5-461D-8947-6E1016E69119}" type="presParOf" srcId="{B0D8EB9E-1762-4257-85F6-91C4A5D440C0}" destId="{B913E0A0-D297-4063-A031-206B2886098E}" srcOrd="0" destOrd="0" presId="urn:microsoft.com/office/officeart/2018/2/layout/IconVerticalSolidList"/>
    <dgm:cxn modelId="{66784156-C3F5-493E-88C6-15C47856E187}" type="presParOf" srcId="{B913E0A0-D297-4063-A031-206B2886098E}" destId="{60420286-6F95-4F39-A24E-DB93DC7B04E5}" srcOrd="0" destOrd="0" presId="urn:microsoft.com/office/officeart/2018/2/layout/IconVerticalSolidList"/>
    <dgm:cxn modelId="{889A2B64-E687-48F5-9A7B-F1CE07DCA78E}" type="presParOf" srcId="{B913E0A0-D297-4063-A031-206B2886098E}" destId="{221DC8AB-FEF4-4474-9E19-450F792C671A}" srcOrd="1" destOrd="0" presId="urn:microsoft.com/office/officeart/2018/2/layout/IconVerticalSolidList"/>
    <dgm:cxn modelId="{0E6B9B54-A768-4670-96B8-E95439A6F261}" type="presParOf" srcId="{B913E0A0-D297-4063-A031-206B2886098E}" destId="{108D04FA-EE52-451A-9C3C-D8712622A8C0}" srcOrd="2" destOrd="0" presId="urn:microsoft.com/office/officeart/2018/2/layout/IconVerticalSolidList"/>
    <dgm:cxn modelId="{5DF5BD2B-38A6-4B5F-A274-6F1C055985B8}" type="presParOf" srcId="{B913E0A0-D297-4063-A031-206B2886098E}" destId="{3AC7159E-259D-4983-B798-5D31365039BA}" srcOrd="3" destOrd="0" presId="urn:microsoft.com/office/officeart/2018/2/layout/IconVerticalSolidList"/>
    <dgm:cxn modelId="{216B282C-D677-4803-BBF4-BD3909135BEB}" type="presParOf" srcId="{B0D8EB9E-1762-4257-85F6-91C4A5D440C0}" destId="{AAC0201E-FA83-4273-9CAE-0DE387593D3A}" srcOrd="1" destOrd="0" presId="urn:microsoft.com/office/officeart/2018/2/layout/IconVerticalSolidList"/>
    <dgm:cxn modelId="{789ECDA0-ADD1-4E01-943F-39F9F89A8EFB}" type="presParOf" srcId="{B0D8EB9E-1762-4257-85F6-91C4A5D440C0}" destId="{4B983C9D-AC38-4CC4-98BF-D2631AB77A46}" srcOrd="2" destOrd="0" presId="urn:microsoft.com/office/officeart/2018/2/layout/IconVerticalSolidList"/>
    <dgm:cxn modelId="{0E0D6314-51D6-4A26-A974-80453B4E63C2}" type="presParOf" srcId="{4B983C9D-AC38-4CC4-98BF-D2631AB77A46}" destId="{F1C8DB6E-315C-4C64-839F-A4F1475E877B}" srcOrd="0" destOrd="0" presId="urn:microsoft.com/office/officeart/2018/2/layout/IconVerticalSolidList"/>
    <dgm:cxn modelId="{C6FCCC18-FA6B-432B-86B9-D97446F043E3}" type="presParOf" srcId="{4B983C9D-AC38-4CC4-98BF-D2631AB77A46}" destId="{5FB577F7-F2D2-4799-8CCB-AB0E3226E541}" srcOrd="1" destOrd="0" presId="urn:microsoft.com/office/officeart/2018/2/layout/IconVerticalSolidList"/>
    <dgm:cxn modelId="{BF85A6F3-2F80-439B-8C6B-31EF72F436A4}" type="presParOf" srcId="{4B983C9D-AC38-4CC4-98BF-D2631AB77A46}" destId="{CB5935B8-3494-49D9-A58A-196ED4A474AD}" srcOrd="2" destOrd="0" presId="urn:microsoft.com/office/officeart/2018/2/layout/IconVerticalSolidList"/>
    <dgm:cxn modelId="{527A7CB0-D00A-4702-B2D1-469B75D86F47}" type="presParOf" srcId="{4B983C9D-AC38-4CC4-98BF-D2631AB77A46}" destId="{603DE9AC-47C5-40EE-AAB6-B0C506555A9D}" srcOrd="3" destOrd="0" presId="urn:microsoft.com/office/officeart/2018/2/layout/IconVerticalSolidList"/>
    <dgm:cxn modelId="{3F807AD8-FFCF-423B-AB40-29EFF24659CA}" type="presParOf" srcId="{B0D8EB9E-1762-4257-85F6-91C4A5D440C0}" destId="{25F09333-E333-43C1-A46C-425D05811799}" srcOrd="3" destOrd="0" presId="urn:microsoft.com/office/officeart/2018/2/layout/IconVerticalSolidList"/>
    <dgm:cxn modelId="{585C54B1-5F29-434D-87F4-C8EE424E4AD0}" type="presParOf" srcId="{B0D8EB9E-1762-4257-85F6-91C4A5D440C0}" destId="{AC74AB1A-261E-4EB2-8DEA-2DB981129CD7}" srcOrd="4" destOrd="0" presId="urn:microsoft.com/office/officeart/2018/2/layout/IconVerticalSolidList"/>
    <dgm:cxn modelId="{0086BF4B-D6CC-48B8-ACE8-A4FD1E571FF0}" type="presParOf" srcId="{AC74AB1A-261E-4EB2-8DEA-2DB981129CD7}" destId="{2606668B-764C-4D47-B43E-3F945CF41786}" srcOrd="0" destOrd="0" presId="urn:microsoft.com/office/officeart/2018/2/layout/IconVerticalSolidList"/>
    <dgm:cxn modelId="{0A895AA8-7113-4794-89D0-7B6F9A9868D4}" type="presParOf" srcId="{AC74AB1A-261E-4EB2-8DEA-2DB981129CD7}" destId="{2E325621-66ED-484A-90B8-7410C1EF267E}" srcOrd="1" destOrd="0" presId="urn:microsoft.com/office/officeart/2018/2/layout/IconVerticalSolidList"/>
    <dgm:cxn modelId="{386B0035-BF00-45DB-A53A-6FFE8E89214D}" type="presParOf" srcId="{AC74AB1A-261E-4EB2-8DEA-2DB981129CD7}" destId="{409F605F-4187-42A6-8020-655BE4D846DD}" srcOrd="2" destOrd="0" presId="urn:microsoft.com/office/officeart/2018/2/layout/IconVerticalSolidList"/>
    <dgm:cxn modelId="{18B03697-2236-456D-A066-B81A4C04483C}" type="presParOf" srcId="{AC74AB1A-261E-4EB2-8DEA-2DB981129CD7}" destId="{027482A4-49F3-4A72-AB7B-E8360FE9BCF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A3D48-43F2-4D15-A754-A1DA290D627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0978101-CA6E-475A-A57A-EF3B409F00CE}">
      <dgm:prSet/>
      <dgm:spPr/>
      <dgm:t>
        <a:bodyPr/>
        <a:lstStyle/>
        <a:p>
          <a:r>
            <a:rPr lang="en-US"/>
            <a:t>The way the activists chose the date for Bi Visibility Day is super unique!</a:t>
          </a:r>
        </a:p>
      </dgm:t>
    </dgm:pt>
    <dgm:pt modelId="{58D7A386-C692-415D-8932-5C93C097FE1C}" type="parTrans" cxnId="{DB9F07BB-C47F-47CC-922C-94D8B0E4EACD}">
      <dgm:prSet/>
      <dgm:spPr/>
      <dgm:t>
        <a:bodyPr/>
        <a:lstStyle/>
        <a:p>
          <a:endParaRPr lang="en-US"/>
        </a:p>
      </dgm:t>
    </dgm:pt>
    <dgm:pt modelId="{AC57DC06-372E-402E-87CC-5294652BB1CE}" type="sibTrans" cxnId="{DB9F07BB-C47F-47CC-922C-94D8B0E4EACD}">
      <dgm:prSet/>
      <dgm:spPr/>
      <dgm:t>
        <a:bodyPr/>
        <a:lstStyle/>
        <a:p>
          <a:endParaRPr lang="en-US"/>
        </a:p>
      </dgm:t>
    </dgm:pt>
    <dgm:pt modelId="{E2512767-B964-4187-9A5E-9BD1BF105740}">
      <dgm:prSet/>
      <dgm:spPr/>
      <dgm:t>
        <a:bodyPr/>
        <a:lstStyle/>
        <a:p>
          <a:r>
            <a:rPr lang="en-US"/>
            <a:t>Do you think they could have gone about it another way?</a:t>
          </a:r>
        </a:p>
      </dgm:t>
    </dgm:pt>
    <dgm:pt modelId="{F9A5162E-3F3E-4581-9B14-9217CFD6F03D}" type="parTrans" cxnId="{D2860EB4-A9CD-48B7-8B2F-AA4806CB57C2}">
      <dgm:prSet/>
      <dgm:spPr/>
      <dgm:t>
        <a:bodyPr/>
        <a:lstStyle/>
        <a:p>
          <a:endParaRPr lang="en-US"/>
        </a:p>
      </dgm:t>
    </dgm:pt>
    <dgm:pt modelId="{193EE8E2-DFE1-4721-B47E-4CA2B56932AA}" type="sibTrans" cxnId="{D2860EB4-A9CD-48B7-8B2F-AA4806CB57C2}">
      <dgm:prSet/>
      <dgm:spPr/>
      <dgm:t>
        <a:bodyPr/>
        <a:lstStyle/>
        <a:p>
          <a:endParaRPr lang="en-US"/>
        </a:p>
      </dgm:t>
    </dgm:pt>
    <dgm:pt modelId="{0C27BBC6-C297-4E95-95B8-8395C17DCD09}" type="pres">
      <dgm:prSet presAssocID="{B45A3D48-43F2-4D15-A754-A1DA290D6275}" presName="linear" presStyleCnt="0">
        <dgm:presLayoutVars>
          <dgm:animLvl val="lvl"/>
          <dgm:resizeHandles val="exact"/>
        </dgm:presLayoutVars>
      </dgm:prSet>
      <dgm:spPr/>
    </dgm:pt>
    <dgm:pt modelId="{2FBF94A6-097D-4D3B-830C-7EEAB20518E0}" type="pres">
      <dgm:prSet presAssocID="{00978101-CA6E-475A-A57A-EF3B409F00CE}" presName="parentText" presStyleLbl="node1" presStyleIdx="0" presStyleCnt="2">
        <dgm:presLayoutVars>
          <dgm:chMax val="0"/>
          <dgm:bulletEnabled val="1"/>
        </dgm:presLayoutVars>
      </dgm:prSet>
      <dgm:spPr/>
    </dgm:pt>
    <dgm:pt modelId="{EE8ED866-756B-445A-AC86-F1ACA6C0498E}" type="pres">
      <dgm:prSet presAssocID="{AC57DC06-372E-402E-87CC-5294652BB1CE}" presName="spacer" presStyleCnt="0"/>
      <dgm:spPr/>
    </dgm:pt>
    <dgm:pt modelId="{B1F01B88-1D57-4E1F-AB22-0DA16B629BA2}" type="pres">
      <dgm:prSet presAssocID="{E2512767-B964-4187-9A5E-9BD1BF105740}" presName="parentText" presStyleLbl="node1" presStyleIdx="1" presStyleCnt="2">
        <dgm:presLayoutVars>
          <dgm:chMax val="0"/>
          <dgm:bulletEnabled val="1"/>
        </dgm:presLayoutVars>
      </dgm:prSet>
      <dgm:spPr/>
    </dgm:pt>
  </dgm:ptLst>
  <dgm:cxnLst>
    <dgm:cxn modelId="{90A1DB0B-5652-45C1-A3F3-4256842DF83A}" type="presOf" srcId="{00978101-CA6E-475A-A57A-EF3B409F00CE}" destId="{2FBF94A6-097D-4D3B-830C-7EEAB20518E0}" srcOrd="0" destOrd="0" presId="urn:microsoft.com/office/officeart/2005/8/layout/vList2"/>
    <dgm:cxn modelId="{D2860EB4-A9CD-48B7-8B2F-AA4806CB57C2}" srcId="{B45A3D48-43F2-4D15-A754-A1DA290D6275}" destId="{E2512767-B964-4187-9A5E-9BD1BF105740}" srcOrd="1" destOrd="0" parTransId="{F9A5162E-3F3E-4581-9B14-9217CFD6F03D}" sibTransId="{193EE8E2-DFE1-4721-B47E-4CA2B56932AA}"/>
    <dgm:cxn modelId="{DB9F07BB-C47F-47CC-922C-94D8B0E4EACD}" srcId="{B45A3D48-43F2-4D15-A754-A1DA290D6275}" destId="{00978101-CA6E-475A-A57A-EF3B409F00CE}" srcOrd="0" destOrd="0" parTransId="{58D7A386-C692-415D-8932-5C93C097FE1C}" sibTransId="{AC57DC06-372E-402E-87CC-5294652BB1CE}"/>
    <dgm:cxn modelId="{BA47BFDE-1A67-49F2-B6DE-77355DB8C609}" type="presOf" srcId="{B45A3D48-43F2-4D15-A754-A1DA290D6275}" destId="{0C27BBC6-C297-4E95-95B8-8395C17DCD09}" srcOrd="0" destOrd="0" presId="urn:microsoft.com/office/officeart/2005/8/layout/vList2"/>
    <dgm:cxn modelId="{63CD2AE7-9E15-491C-A751-139293F46BD2}" type="presOf" srcId="{E2512767-B964-4187-9A5E-9BD1BF105740}" destId="{B1F01B88-1D57-4E1F-AB22-0DA16B629BA2}" srcOrd="0" destOrd="0" presId="urn:microsoft.com/office/officeart/2005/8/layout/vList2"/>
    <dgm:cxn modelId="{BE4169B7-D10C-4213-B406-5BC319C8D7BB}" type="presParOf" srcId="{0C27BBC6-C297-4E95-95B8-8395C17DCD09}" destId="{2FBF94A6-097D-4D3B-830C-7EEAB20518E0}" srcOrd="0" destOrd="0" presId="urn:microsoft.com/office/officeart/2005/8/layout/vList2"/>
    <dgm:cxn modelId="{C68A1844-6231-4403-9B03-922C2B28B6C3}" type="presParOf" srcId="{0C27BBC6-C297-4E95-95B8-8395C17DCD09}" destId="{EE8ED866-756B-445A-AC86-F1ACA6C0498E}" srcOrd="1" destOrd="0" presId="urn:microsoft.com/office/officeart/2005/8/layout/vList2"/>
    <dgm:cxn modelId="{B92F3501-D511-4FE4-B6C1-FD0E20E98ECA}" type="presParOf" srcId="{0C27BBC6-C297-4E95-95B8-8395C17DCD09}" destId="{B1F01B88-1D57-4E1F-AB22-0DA16B629BA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9C4468-8703-4BFF-8F32-9393ED09B97E}" type="doc">
      <dgm:prSet loTypeId="urn:microsoft.com/office/officeart/2016/7/layout/BasicTimeline" loCatId="process" qsTypeId="urn:microsoft.com/office/officeart/2005/8/quickstyle/simple2" qsCatId="simple" csTypeId="urn:microsoft.com/office/officeart/2005/8/colors/colorful5" csCatId="colorful" phldr="1"/>
      <dgm:spPr/>
      <dgm:t>
        <a:bodyPr/>
        <a:lstStyle/>
        <a:p>
          <a:endParaRPr lang="en-US"/>
        </a:p>
      </dgm:t>
    </dgm:pt>
    <dgm:pt modelId="{1B03BAAB-74C4-40DC-B97C-4D1B39DAB1FE}">
      <dgm:prSet/>
      <dgm:spPr/>
      <dgm:t>
        <a:bodyPr/>
        <a:lstStyle/>
        <a:p>
          <a:pPr>
            <a:defRPr b="1"/>
          </a:pPr>
          <a:r>
            <a:rPr lang="en-US" dirty="0"/>
            <a:t>18 Sep. 2012</a:t>
          </a:r>
        </a:p>
      </dgm:t>
    </dgm:pt>
    <dgm:pt modelId="{C43294C8-522C-4E8B-8CA9-42B7CB3E75F2}" type="parTrans" cxnId="{6909B8FC-B816-4368-B453-313E3A2A1D9F}">
      <dgm:prSet/>
      <dgm:spPr/>
      <dgm:t>
        <a:bodyPr/>
        <a:lstStyle/>
        <a:p>
          <a:endParaRPr lang="en-US"/>
        </a:p>
      </dgm:t>
    </dgm:pt>
    <dgm:pt modelId="{CDBB947A-5A6A-4D45-98D8-05711BFA58FA}" type="sibTrans" cxnId="{6909B8FC-B816-4368-B453-313E3A2A1D9F}">
      <dgm:prSet/>
      <dgm:spPr/>
      <dgm:t>
        <a:bodyPr/>
        <a:lstStyle/>
        <a:p>
          <a:endParaRPr lang="en-US"/>
        </a:p>
      </dgm:t>
    </dgm:pt>
    <dgm:pt modelId="{6621E12F-003B-4387-8346-2F7AE081A4FD}">
      <dgm:prSet/>
      <dgm:spPr/>
      <dgm:t>
        <a:bodyPr/>
        <a:lstStyle/>
        <a:p>
          <a:r>
            <a:rPr lang="en-US" dirty="0"/>
            <a:t>On September 18, 2012, Berkeley, California, became what the first city in the U.S. to officially proclaim a day recognizing bisexuals. </a:t>
          </a:r>
        </a:p>
      </dgm:t>
    </dgm:pt>
    <dgm:pt modelId="{A27175BA-089A-4715-B4D2-9396AFAEA2F6}" type="parTrans" cxnId="{3686C0ED-DAB2-431E-B8A2-131C18BE5285}">
      <dgm:prSet/>
      <dgm:spPr/>
      <dgm:t>
        <a:bodyPr/>
        <a:lstStyle/>
        <a:p>
          <a:endParaRPr lang="en-US"/>
        </a:p>
      </dgm:t>
    </dgm:pt>
    <dgm:pt modelId="{6BD80478-3F76-4A1E-B71E-4515B2726E2B}" type="sibTrans" cxnId="{3686C0ED-DAB2-431E-B8A2-131C18BE5285}">
      <dgm:prSet/>
      <dgm:spPr/>
      <dgm:t>
        <a:bodyPr/>
        <a:lstStyle/>
        <a:p>
          <a:endParaRPr lang="en-US"/>
        </a:p>
      </dgm:t>
    </dgm:pt>
    <dgm:pt modelId="{BD701163-1EE2-4CC8-BD35-3E0ED1242303}">
      <dgm:prSet/>
      <dgm:spPr/>
      <dgm:t>
        <a:bodyPr/>
        <a:lstStyle/>
        <a:p>
          <a:pPr rtl="0">
            <a:defRPr b="1"/>
          </a:pPr>
          <a:r>
            <a:rPr lang="en-US" dirty="0"/>
            <a:t>23 Sep.</a:t>
          </a:r>
          <a:r>
            <a:rPr lang="en-US" dirty="0">
              <a:latin typeface="Aharoni"/>
            </a:rPr>
            <a:t> 2012</a:t>
          </a:r>
          <a:endParaRPr lang="en-US" dirty="0"/>
        </a:p>
      </dgm:t>
    </dgm:pt>
    <dgm:pt modelId="{E783E3FE-F7FD-4741-A7BC-CA7040A715DE}" type="parTrans" cxnId="{D495481E-D475-4154-AA0A-55A1C6EC3FE7}">
      <dgm:prSet/>
      <dgm:spPr/>
      <dgm:t>
        <a:bodyPr/>
        <a:lstStyle/>
        <a:p>
          <a:endParaRPr lang="en-US"/>
        </a:p>
      </dgm:t>
    </dgm:pt>
    <dgm:pt modelId="{B499D302-D5A7-40CC-88C1-CE825B9A3A10}" type="sibTrans" cxnId="{D495481E-D475-4154-AA0A-55A1C6EC3FE7}">
      <dgm:prSet/>
      <dgm:spPr/>
      <dgm:t>
        <a:bodyPr/>
        <a:lstStyle/>
        <a:p>
          <a:endParaRPr lang="en-US"/>
        </a:p>
      </dgm:t>
    </dgm:pt>
    <dgm:pt modelId="{7D842A73-5CD3-446F-BB49-2B5D0FA8EAA4}">
      <dgm:prSet/>
      <dgm:spPr/>
      <dgm:t>
        <a:bodyPr/>
        <a:lstStyle/>
        <a:p>
          <a:r>
            <a:rPr lang="en-US" dirty="0"/>
            <a:t>The Berkeley City Council unanimously and without discussion declared September 23 as Bisexual Pride and Bi Visibility Day.</a:t>
          </a:r>
        </a:p>
      </dgm:t>
    </dgm:pt>
    <dgm:pt modelId="{69B9125C-23B6-4587-92C1-5CB8EF0493BF}" type="parTrans" cxnId="{13A2DC9F-12C4-4144-9F04-C10CDAF65E4D}">
      <dgm:prSet/>
      <dgm:spPr/>
      <dgm:t>
        <a:bodyPr/>
        <a:lstStyle/>
        <a:p>
          <a:endParaRPr lang="en-US"/>
        </a:p>
      </dgm:t>
    </dgm:pt>
    <dgm:pt modelId="{03651609-0A05-4862-8B63-B409E5E35F00}" type="sibTrans" cxnId="{13A2DC9F-12C4-4144-9F04-C10CDAF65E4D}">
      <dgm:prSet/>
      <dgm:spPr/>
      <dgm:t>
        <a:bodyPr/>
        <a:lstStyle/>
        <a:p>
          <a:endParaRPr lang="en-US"/>
        </a:p>
      </dgm:t>
    </dgm:pt>
    <dgm:pt modelId="{A1CC098E-53C8-43E1-8471-B69F0A718D01}" type="pres">
      <dgm:prSet presAssocID="{109C4468-8703-4BFF-8F32-9393ED09B97E}" presName="root" presStyleCnt="0">
        <dgm:presLayoutVars>
          <dgm:chMax/>
          <dgm:chPref/>
          <dgm:animLvl val="lvl"/>
        </dgm:presLayoutVars>
      </dgm:prSet>
      <dgm:spPr/>
    </dgm:pt>
    <dgm:pt modelId="{47E9E6BB-E983-4B69-B127-CDDC2EE6AD60}" type="pres">
      <dgm:prSet presAssocID="{109C4468-8703-4BFF-8F32-9393ED09B97E}" presName="divider" presStyleLbl="fgAccFollowNode1" presStyleIdx="0" presStyleCnt="1"/>
      <dgm:spPr>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tailEnd type="triangle" w="lg" len="lg"/>
        </a:ln>
        <a:effectLst/>
      </dgm:spPr>
    </dgm:pt>
    <dgm:pt modelId="{29593F4F-5BFA-4CF1-9ED9-5AC3325637A7}" type="pres">
      <dgm:prSet presAssocID="{109C4468-8703-4BFF-8F32-9393ED09B97E}" presName="nodes" presStyleCnt="0">
        <dgm:presLayoutVars>
          <dgm:chMax/>
          <dgm:chPref/>
          <dgm:animLvl val="lvl"/>
        </dgm:presLayoutVars>
      </dgm:prSet>
      <dgm:spPr/>
    </dgm:pt>
    <dgm:pt modelId="{58026A78-8CAB-4B02-907F-57A2FCF83EE6}" type="pres">
      <dgm:prSet presAssocID="{1B03BAAB-74C4-40DC-B97C-4D1B39DAB1FE}" presName="composite" presStyleCnt="0"/>
      <dgm:spPr/>
    </dgm:pt>
    <dgm:pt modelId="{4BC1C880-8B91-4863-AD2B-8F5ACB6F6351}" type="pres">
      <dgm:prSet presAssocID="{1B03BAAB-74C4-40DC-B97C-4D1B39DAB1FE}" presName="L1TextContainer" presStyleLbl="revTx" presStyleIdx="0" presStyleCnt="2">
        <dgm:presLayoutVars>
          <dgm:chMax val="1"/>
          <dgm:chPref val="1"/>
          <dgm:bulletEnabled val="1"/>
        </dgm:presLayoutVars>
      </dgm:prSet>
      <dgm:spPr/>
    </dgm:pt>
    <dgm:pt modelId="{935B798B-650A-4198-B0F3-0475C192765A}" type="pres">
      <dgm:prSet presAssocID="{1B03BAAB-74C4-40DC-B97C-4D1B39DAB1FE}" presName="L2TextContainerWrapper" presStyleCnt="0">
        <dgm:presLayoutVars>
          <dgm:chMax val="0"/>
          <dgm:chPref val="0"/>
          <dgm:bulletEnabled val="1"/>
        </dgm:presLayoutVars>
      </dgm:prSet>
      <dgm:spPr/>
    </dgm:pt>
    <dgm:pt modelId="{CBC61D9C-C7D1-4306-9926-D54E8C91F2F9}" type="pres">
      <dgm:prSet presAssocID="{1B03BAAB-74C4-40DC-B97C-4D1B39DAB1FE}" presName="L2TextContainer" presStyleLbl="bgAcc1" presStyleIdx="0" presStyleCnt="2"/>
      <dgm:spPr/>
    </dgm:pt>
    <dgm:pt modelId="{AFE25E78-0F55-4058-A534-A4FFF7597FC3}" type="pres">
      <dgm:prSet presAssocID="{1B03BAAB-74C4-40DC-B97C-4D1B39DAB1FE}" presName="FlexibleEmptyPlaceHolder" presStyleCnt="0"/>
      <dgm:spPr/>
    </dgm:pt>
    <dgm:pt modelId="{ED7B27D5-8E7D-4130-9939-2572DD82DA08}" type="pres">
      <dgm:prSet presAssocID="{1B03BAAB-74C4-40DC-B97C-4D1B39DAB1FE}" presName="ConnectLine" presStyleLbl="sibTrans1D1" presStyleIdx="0" presStyleCnt="2"/>
      <dgm:spPr>
        <a:noFill/>
        <a:ln w="6350" cap="flat" cmpd="sng" algn="ctr">
          <a:solidFill>
            <a:schemeClr val="accent5">
              <a:hueOff val="0"/>
              <a:satOff val="0"/>
              <a:lumOff val="0"/>
              <a:alphaOff val="0"/>
            </a:schemeClr>
          </a:solidFill>
          <a:prstDash val="dash"/>
          <a:miter lim="800000"/>
        </a:ln>
        <a:effectLst/>
      </dgm:spPr>
    </dgm:pt>
    <dgm:pt modelId="{F1206199-02DB-450C-A2A4-0C645B5B93D6}" type="pres">
      <dgm:prSet presAssocID="{1B03BAAB-74C4-40DC-B97C-4D1B39DAB1FE}" presName="ConnectorPoint" presStyleLbl="alignNode1" presStyleIdx="0" presStyleCnt="2"/>
      <dgm:spPr/>
    </dgm:pt>
    <dgm:pt modelId="{3404A556-79A7-47B1-88C6-ADE205D324E1}" type="pres">
      <dgm:prSet presAssocID="{1B03BAAB-74C4-40DC-B97C-4D1B39DAB1FE}" presName="EmptyPlaceHolder" presStyleCnt="0"/>
      <dgm:spPr/>
    </dgm:pt>
    <dgm:pt modelId="{937D1B45-2F29-471F-BBC3-C5C99FF0FD71}" type="pres">
      <dgm:prSet presAssocID="{CDBB947A-5A6A-4D45-98D8-05711BFA58FA}" presName="spaceBetweenRectangles" presStyleCnt="0"/>
      <dgm:spPr/>
    </dgm:pt>
    <dgm:pt modelId="{6A8FD4C2-A2D3-4E09-976A-3AB9047748EA}" type="pres">
      <dgm:prSet presAssocID="{BD701163-1EE2-4CC8-BD35-3E0ED1242303}" presName="composite" presStyleCnt="0"/>
      <dgm:spPr/>
    </dgm:pt>
    <dgm:pt modelId="{CC92C38B-C224-460A-968E-4AF74032A864}" type="pres">
      <dgm:prSet presAssocID="{BD701163-1EE2-4CC8-BD35-3E0ED1242303}" presName="L1TextContainer" presStyleLbl="revTx" presStyleIdx="1" presStyleCnt="2">
        <dgm:presLayoutVars>
          <dgm:chMax val="1"/>
          <dgm:chPref val="1"/>
          <dgm:bulletEnabled val="1"/>
        </dgm:presLayoutVars>
      </dgm:prSet>
      <dgm:spPr/>
    </dgm:pt>
    <dgm:pt modelId="{86FCF8C0-4092-4393-AC05-A6A187A150A9}" type="pres">
      <dgm:prSet presAssocID="{BD701163-1EE2-4CC8-BD35-3E0ED1242303}" presName="L2TextContainerWrapper" presStyleCnt="0">
        <dgm:presLayoutVars>
          <dgm:chMax val="0"/>
          <dgm:chPref val="0"/>
          <dgm:bulletEnabled val="1"/>
        </dgm:presLayoutVars>
      </dgm:prSet>
      <dgm:spPr/>
    </dgm:pt>
    <dgm:pt modelId="{AC649559-ECAC-4DFE-9A0D-196CC047FF6D}" type="pres">
      <dgm:prSet presAssocID="{BD701163-1EE2-4CC8-BD35-3E0ED1242303}" presName="L2TextContainer" presStyleLbl="bgAcc1" presStyleIdx="1" presStyleCnt="2"/>
      <dgm:spPr/>
    </dgm:pt>
    <dgm:pt modelId="{7AAB106F-39C1-4299-9362-D5BEE3380BED}" type="pres">
      <dgm:prSet presAssocID="{BD701163-1EE2-4CC8-BD35-3E0ED1242303}" presName="FlexibleEmptyPlaceHolder" presStyleCnt="0"/>
      <dgm:spPr/>
    </dgm:pt>
    <dgm:pt modelId="{B857BE48-13CA-476F-A2FF-9B4A43F88860}" type="pres">
      <dgm:prSet presAssocID="{BD701163-1EE2-4CC8-BD35-3E0ED1242303}" presName="ConnectLine" presStyleLbl="sibTrans1D1" presStyleIdx="1" presStyleCnt="2"/>
      <dgm:spPr>
        <a:noFill/>
        <a:ln w="6350" cap="flat" cmpd="sng" algn="ctr">
          <a:solidFill>
            <a:schemeClr val="accent5">
              <a:hueOff val="-7075682"/>
              <a:satOff val="-87338"/>
              <a:lumOff val="8040"/>
              <a:alphaOff val="0"/>
            </a:schemeClr>
          </a:solidFill>
          <a:prstDash val="dash"/>
          <a:miter lim="800000"/>
        </a:ln>
        <a:effectLst/>
      </dgm:spPr>
    </dgm:pt>
    <dgm:pt modelId="{0691AFAF-20D0-4015-9AE1-287FB88D3D73}" type="pres">
      <dgm:prSet presAssocID="{BD701163-1EE2-4CC8-BD35-3E0ED1242303}" presName="ConnectorPoint" presStyleLbl="alignNode1" presStyleIdx="1" presStyleCnt="2"/>
      <dgm:spPr/>
    </dgm:pt>
    <dgm:pt modelId="{BEFB3708-50E1-49CF-8631-6CCDA43C0CB2}" type="pres">
      <dgm:prSet presAssocID="{BD701163-1EE2-4CC8-BD35-3E0ED1242303}" presName="EmptyPlaceHolder" presStyleCnt="0"/>
      <dgm:spPr/>
    </dgm:pt>
  </dgm:ptLst>
  <dgm:cxnLst>
    <dgm:cxn modelId="{D495481E-D475-4154-AA0A-55A1C6EC3FE7}" srcId="{109C4468-8703-4BFF-8F32-9393ED09B97E}" destId="{BD701163-1EE2-4CC8-BD35-3E0ED1242303}" srcOrd="1" destOrd="0" parTransId="{E783E3FE-F7FD-4741-A7BC-CA7040A715DE}" sibTransId="{B499D302-D5A7-40CC-88C1-CE825B9A3A10}"/>
    <dgm:cxn modelId="{FB18F76B-1F44-49CB-BA60-B330E3F88491}" type="presOf" srcId="{6621E12F-003B-4387-8346-2F7AE081A4FD}" destId="{CBC61D9C-C7D1-4306-9926-D54E8C91F2F9}" srcOrd="0" destOrd="0" presId="urn:microsoft.com/office/officeart/2016/7/layout/BasicTimeline"/>
    <dgm:cxn modelId="{F50DC680-CCD9-42F5-8568-5A3C7377CDCB}" type="presOf" srcId="{1B03BAAB-74C4-40DC-B97C-4D1B39DAB1FE}" destId="{4BC1C880-8B91-4863-AD2B-8F5ACB6F6351}" srcOrd="0" destOrd="0" presId="urn:microsoft.com/office/officeart/2016/7/layout/BasicTimeline"/>
    <dgm:cxn modelId="{22C9BF89-8DA9-4765-BFD1-CF7E9168EB5E}" type="presOf" srcId="{109C4468-8703-4BFF-8F32-9393ED09B97E}" destId="{A1CC098E-53C8-43E1-8471-B69F0A718D01}" srcOrd="0" destOrd="0" presId="urn:microsoft.com/office/officeart/2016/7/layout/BasicTimeline"/>
    <dgm:cxn modelId="{B32CB999-B95A-4FA7-B8B5-20255096AE87}" type="presOf" srcId="{7D842A73-5CD3-446F-BB49-2B5D0FA8EAA4}" destId="{AC649559-ECAC-4DFE-9A0D-196CC047FF6D}" srcOrd="0" destOrd="0" presId="urn:microsoft.com/office/officeart/2016/7/layout/BasicTimeline"/>
    <dgm:cxn modelId="{13A2DC9F-12C4-4144-9F04-C10CDAF65E4D}" srcId="{BD701163-1EE2-4CC8-BD35-3E0ED1242303}" destId="{7D842A73-5CD3-446F-BB49-2B5D0FA8EAA4}" srcOrd="0" destOrd="0" parTransId="{69B9125C-23B6-4587-92C1-5CB8EF0493BF}" sibTransId="{03651609-0A05-4862-8B63-B409E5E35F00}"/>
    <dgm:cxn modelId="{FC5C57DD-3B3E-4316-88D1-DA50C1B80308}" type="presOf" srcId="{BD701163-1EE2-4CC8-BD35-3E0ED1242303}" destId="{CC92C38B-C224-460A-968E-4AF74032A864}" srcOrd="0" destOrd="0" presId="urn:microsoft.com/office/officeart/2016/7/layout/BasicTimeline"/>
    <dgm:cxn modelId="{3686C0ED-DAB2-431E-B8A2-131C18BE5285}" srcId="{1B03BAAB-74C4-40DC-B97C-4D1B39DAB1FE}" destId="{6621E12F-003B-4387-8346-2F7AE081A4FD}" srcOrd="0" destOrd="0" parTransId="{A27175BA-089A-4715-B4D2-9396AFAEA2F6}" sibTransId="{6BD80478-3F76-4A1E-B71E-4515B2726E2B}"/>
    <dgm:cxn modelId="{6909B8FC-B816-4368-B453-313E3A2A1D9F}" srcId="{109C4468-8703-4BFF-8F32-9393ED09B97E}" destId="{1B03BAAB-74C4-40DC-B97C-4D1B39DAB1FE}" srcOrd="0" destOrd="0" parTransId="{C43294C8-522C-4E8B-8CA9-42B7CB3E75F2}" sibTransId="{CDBB947A-5A6A-4D45-98D8-05711BFA58FA}"/>
    <dgm:cxn modelId="{8CF8EF9E-1253-4A29-A9C6-E88E5DB1096B}" type="presParOf" srcId="{A1CC098E-53C8-43E1-8471-B69F0A718D01}" destId="{47E9E6BB-E983-4B69-B127-CDDC2EE6AD60}" srcOrd="0" destOrd="0" presId="urn:microsoft.com/office/officeart/2016/7/layout/BasicTimeline"/>
    <dgm:cxn modelId="{C5F052C1-C36D-41AC-980D-A0FD4123749F}" type="presParOf" srcId="{A1CC098E-53C8-43E1-8471-B69F0A718D01}" destId="{29593F4F-5BFA-4CF1-9ED9-5AC3325637A7}" srcOrd="1" destOrd="0" presId="urn:microsoft.com/office/officeart/2016/7/layout/BasicTimeline"/>
    <dgm:cxn modelId="{835E91FC-52E3-4C74-8F89-C8742472BAA2}" type="presParOf" srcId="{29593F4F-5BFA-4CF1-9ED9-5AC3325637A7}" destId="{58026A78-8CAB-4B02-907F-57A2FCF83EE6}" srcOrd="0" destOrd="0" presId="urn:microsoft.com/office/officeart/2016/7/layout/BasicTimeline"/>
    <dgm:cxn modelId="{4BB19391-C9DF-4C6E-9511-0730488B6DA5}" type="presParOf" srcId="{58026A78-8CAB-4B02-907F-57A2FCF83EE6}" destId="{4BC1C880-8B91-4863-AD2B-8F5ACB6F6351}" srcOrd="0" destOrd="0" presId="urn:microsoft.com/office/officeart/2016/7/layout/BasicTimeline"/>
    <dgm:cxn modelId="{11D6707B-F948-4C73-A0A6-D24AAA24EDE2}" type="presParOf" srcId="{58026A78-8CAB-4B02-907F-57A2FCF83EE6}" destId="{935B798B-650A-4198-B0F3-0475C192765A}" srcOrd="1" destOrd="0" presId="urn:microsoft.com/office/officeart/2016/7/layout/BasicTimeline"/>
    <dgm:cxn modelId="{082BC318-7379-4ED5-93E3-38439AD0DA94}" type="presParOf" srcId="{935B798B-650A-4198-B0F3-0475C192765A}" destId="{CBC61D9C-C7D1-4306-9926-D54E8C91F2F9}" srcOrd="0" destOrd="0" presId="urn:microsoft.com/office/officeart/2016/7/layout/BasicTimeline"/>
    <dgm:cxn modelId="{3F046645-FDB2-49F9-854E-967C6BC8B5A4}" type="presParOf" srcId="{935B798B-650A-4198-B0F3-0475C192765A}" destId="{AFE25E78-0F55-4058-A534-A4FFF7597FC3}" srcOrd="1" destOrd="0" presId="urn:microsoft.com/office/officeart/2016/7/layout/BasicTimeline"/>
    <dgm:cxn modelId="{3B7B6876-000E-4D59-B093-B48D233CE102}" type="presParOf" srcId="{58026A78-8CAB-4B02-907F-57A2FCF83EE6}" destId="{ED7B27D5-8E7D-4130-9939-2572DD82DA08}" srcOrd="2" destOrd="0" presId="urn:microsoft.com/office/officeart/2016/7/layout/BasicTimeline"/>
    <dgm:cxn modelId="{100FCA54-41D6-4D1E-8D44-5DD476274B4E}" type="presParOf" srcId="{58026A78-8CAB-4B02-907F-57A2FCF83EE6}" destId="{F1206199-02DB-450C-A2A4-0C645B5B93D6}" srcOrd="3" destOrd="0" presId="urn:microsoft.com/office/officeart/2016/7/layout/BasicTimeline"/>
    <dgm:cxn modelId="{F47EDFEB-5702-495E-861E-73260DB8A855}" type="presParOf" srcId="{58026A78-8CAB-4B02-907F-57A2FCF83EE6}" destId="{3404A556-79A7-47B1-88C6-ADE205D324E1}" srcOrd="4" destOrd="0" presId="urn:microsoft.com/office/officeart/2016/7/layout/BasicTimeline"/>
    <dgm:cxn modelId="{424B2349-FE9F-47AE-ABC4-17A54001995D}" type="presParOf" srcId="{29593F4F-5BFA-4CF1-9ED9-5AC3325637A7}" destId="{937D1B45-2F29-471F-BBC3-C5C99FF0FD71}" srcOrd="1" destOrd="0" presId="urn:microsoft.com/office/officeart/2016/7/layout/BasicTimeline"/>
    <dgm:cxn modelId="{C1114788-FD28-4B68-935D-7070A9123F01}" type="presParOf" srcId="{29593F4F-5BFA-4CF1-9ED9-5AC3325637A7}" destId="{6A8FD4C2-A2D3-4E09-976A-3AB9047748EA}" srcOrd="2" destOrd="0" presId="urn:microsoft.com/office/officeart/2016/7/layout/BasicTimeline"/>
    <dgm:cxn modelId="{B66BB412-FA8D-4D17-B1E9-A9AB63B79EEA}" type="presParOf" srcId="{6A8FD4C2-A2D3-4E09-976A-3AB9047748EA}" destId="{CC92C38B-C224-460A-968E-4AF74032A864}" srcOrd="0" destOrd="0" presId="urn:microsoft.com/office/officeart/2016/7/layout/BasicTimeline"/>
    <dgm:cxn modelId="{B8014DC5-A744-4B4F-90E4-AC13EFEC307A}" type="presParOf" srcId="{6A8FD4C2-A2D3-4E09-976A-3AB9047748EA}" destId="{86FCF8C0-4092-4393-AC05-A6A187A150A9}" srcOrd="1" destOrd="0" presId="urn:microsoft.com/office/officeart/2016/7/layout/BasicTimeline"/>
    <dgm:cxn modelId="{EEC78BF5-CA43-4914-86C0-75B410CA20E8}" type="presParOf" srcId="{86FCF8C0-4092-4393-AC05-A6A187A150A9}" destId="{AC649559-ECAC-4DFE-9A0D-196CC047FF6D}" srcOrd="0" destOrd="0" presId="urn:microsoft.com/office/officeart/2016/7/layout/BasicTimeline"/>
    <dgm:cxn modelId="{11258DC0-70F2-4BB6-88F0-5E38949C67C1}" type="presParOf" srcId="{86FCF8C0-4092-4393-AC05-A6A187A150A9}" destId="{7AAB106F-39C1-4299-9362-D5BEE3380BED}" srcOrd="1" destOrd="0" presId="urn:microsoft.com/office/officeart/2016/7/layout/BasicTimeline"/>
    <dgm:cxn modelId="{A7E9F1F2-BC53-4C31-B398-3D4FCE1AE3B5}" type="presParOf" srcId="{6A8FD4C2-A2D3-4E09-976A-3AB9047748EA}" destId="{B857BE48-13CA-476F-A2FF-9B4A43F88860}" srcOrd="2" destOrd="0" presId="urn:microsoft.com/office/officeart/2016/7/layout/BasicTimeline"/>
    <dgm:cxn modelId="{46258DF1-720D-407A-82EA-5CAF8D0B29F5}" type="presParOf" srcId="{6A8FD4C2-A2D3-4E09-976A-3AB9047748EA}" destId="{0691AFAF-20D0-4015-9AE1-287FB88D3D73}" srcOrd="3" destOrd="0" presId="urn:microsoft.com/office/officeart/2016/7/layout/BasicTimeline"/>
    <dgm:cxn modelId="{21DF23E1-B793-4452-9AA8-78E46541B65D}" type="presParOf" srcId="{6A8FD4C2-A2D3-4E09-976A-3AB9047748EA}" destId="{BEFB3708-50E1-49CF-8631-6CCDA43C0CB2}"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5A3D48-43F2-4D15-A754-A1DA290D627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0978101-CA6E-475A-A57A-EF3B409F00CE}">
      <dgm:prSet/>
      <dgm:spPr/>
      <dgm:t>
        <a:bodyPr/>
        <a:lstStyle/>
        <a:p>
          <a:pPr rtl="0"/>
          <a:r>
            <a:rPr lang="en-US" dirty="0"/>
            <a:t>Bi</a:t>
          </a:r>
          <a:r>
            <a:rPr lang="en-US" dirty="0">
              <a:latin typeface="Aharoni"/>
            </a:rPr>
            <a:t> Visibility Day started in 1999. Berkeley became the first city to recognize this day in 2012. </a:t>
          </a:r>
          <a:endParaRPr lang="en-US" dirty="0"/>
        </a:p>
      </dgm:t>
    </dgm:pt>
    <dgm:pt modelId="{58D7A386-C692-415D-8932-5C93C097FE1C}" type="parTrans" cxnId="{DB9F07BB-C47F-47CC-922C-94D8B0E4EACD}">
      <dgm:prSet/>
      <dgm:spPr/>
      <dgm:t>
        <a:bodyPr/>
        <a:lstStyle/>
        <a:p>
          <a:endParaRPr lang="en-US"/>
        </a:p>
      </dgm:t>
    </dgm:pt>
    <dgm:pt modelId="{AC57DC06-372E-402E-87CC-5294652BB1CE}" type="sibTrans" cxnId="{DB9F07BB-C47F-47CC-922C-94D8B0E4EACD}">
      <dgm:prSet/>
      <dgm:spPr/>
      <dgm:t>
        <a:bodyPr/>
        <a:lstStyle/>
        <a:p>
          <a:endParaRPr lang="en-US"/>
        </a:p>
      </dgm:t>
    </dgm:pt>
    <dgm:pt modelId="{E2512767-B964-4187-9A5E-9BD1BF105740}">
      <dgm:prSet/>
      <dgm:spPr/>
      <dgm:t>
        <a:bodyPr/>
        <a:lstStyle/>
        <a:p>
          <a:pPr rtl="0"/>
          <a:r>
            <a:rPr lang="en-US" dirty="0">
              <a:latin typeface="Aharoni"/>
            </a:rPr>
            <a:t>Why do </a:t>
          </a:r>
          <a:r>
            <a:rPr lang="en-US" dirty="0"/>
            <a:t>you think it </a:t>
          </a:r>
          <a:r>
            <a:rPr lang="en-US" dirty="0">
              <a:latin typeface="Aharoni"/>
            </a:rPr>
            <a:t>took so long for this date to get recognized publicly?</a:t>
          </a:r>
          <a:endParaRPr lang="en-US" dirty="0"/>
        </a:p>
      </dgm:t>
    </dgm:pt>
    <dgm:pt modelId="{F9A5162E-3F3E-4581-9B14-9217CFD6F03D}" type="parTrans" cxnId="{D2860EB4-A9CD-48B7-8B2F-AA4806CB57C2}">
      <dgm:prSet/>
      <dgm:spPr/>
      <dgm:t>
        <a:bodyPr/>
        <a:lstStyle/>
        <a:p>
          <a:endParaRPr lang="en-US"/>
        </a:p>
      </dgm:t>
    </dgm:pt>
    <dgm:pt modelId="{193EE8E2-DFE1-4721-B47E-4CA2B56932AA}" type="sibTrans" cxnId="{D2860EB4-A9CD-48B7-8B2F-AA4806CB57C2}">
      <dgm:prSet/>
      <dgm:spPr/>
      <dgm:t>
        <a:bodyPr/>
        <a:lstStyle/>
        <a:p>
          <a:endParaRPr lang="en-US"/>
        </a:p>
      </dgm:t>
    </dgm:pt>
    <dgm:pt modelId="{0C27BBC6-C297-4E95-95B8-8395C17DCD09}" type="pres">
      <dgm:prSet presAssocID="{B45A3D48-43F2-4D15-A754-A1DA290D6275}" presName="linear" presStyleCnt="0">
        <dgm:presLayoutVars>
          <dgm:animLvl val="lvl"/>
          <dgm:resizeHandles val="exact"/>
        </dgm:presLayoutVars>
      </dgm:prSet>
      <dgm:spPr/>
    </dgm:pt>
    <dgm:pt modelId="{2FBF94A6-097D-4D3B-830C-7EEAB20518E0}" type="pres">
      <dgm:prSet presAssocID="{00978101-CA6E-475A-A57A-EF3B409F00CE}" presName="parentText" presStyleLbl="node1" presStyleIdx="0" presStyleCnt="2">
        <dgm:presLayoutVars>
          <dgm:chMax val="0"/>
          <dgm:bulletEnabled val="1"/>
        </dgm:presLayoutVars>
      </dgm:prSet>
      <dgm:spPr/>
    </dgm:pt>
    <dgm:pt modelId="{EE8ED866-756B-445A-AC86-F1ACA6C0498E}" type="pres">
      <dgm:prSet presAssocID="{AC57DC06-372E-402E-87CC-5294652BB1CE}" presName="spacer" presStyleCnt="0"/>
      <dgm:spPr/>
    </dgm:pt>
    <dgm:pt modelId="{B1F01B88-1D57-4E1F-AB22-0DA16B629BA2}" type="pres">
      <dgm:prSet presAssocID="{E2512767-B964-4187-9A5E-9BD1BF105740}" presName="parentText" presStyleLbl="node1" presStyleIdx="1" presStyleCnt="2">
        <dgm:presLayoutVars>
          <dgm:chMax val="0"/>
          <dgm:bulletEnabled val="1"/>
        </dgm:presLayoutVars>
      </dgm:prSet>
      <dgm:spPr/>
    </dgm:pt>
  </dgm:ptLst>
  <dgm:cxnLst>
    <dgm:cxn modelId="{90A1DB0B-5652-45C1-A3F3-4256842DF83A}" type="presOf" srcId="{00978101-CA6E-475A-A57A-EF3B409F00CE}" destId="{2FBF94A6-097D-4D3B-830C-7EEAB20518E0}" srcOrd="0" destOrd="0" presId="urn:microsoft.com/office/officeart/2005/8/layout/vList2"/>
    <dgm:cxn modelId="{D2860EB4-A9CD-48B7-8B2F-AA4806CB57C2}" srcId="{B45A3D48-43F2-4D15-A754-A1DA290D6275}" destId="{E2512767-B964-4187-9A5E-9BD1BF105740}" srcOrd="1" destOrd="0" parTransId="{F9A5162E-3F3E-4581-9B14-9217CFD6F03D}" sibTransId="{193EE8E2-DFE1-4721-B47E-4CA2B56932AA}"/>
    <dgm:cxn modelId="{DB9F07BB-C47F-47CC-922C-94D8B0E4EACD}" srcId="{B45A3D48-43F2-4D15-A754-A1DA290D6275}" destId="{00978101-CA6E-475A-A57A-EF3B409F00CE}" srcOrd="0" destOrd="0" parTransId="{58D7A386-C692-415D-8932-5C93C097FE1C}" sibTransId="{AC57DC06-372E-402E-87CC-5294652BB1CE}"/>
    <dgm:cxn modelId="{BA47BFDE-1A67-49F2-B6DE-77355DB8C609}" type="presOf" srcId="{B45A3D48-43F2-4D15-A754-A1DA290D6275}" destId="{0C27BBC6-C297-4E95-95B8-8395C17DCD09}" srcOrd="0" destOrd="0" presId="urn:microsoft.com/office/officeart/2005/8/layout/vList2"/>
    <dgm:cxn modelId="{63CD2AE7-9E15-491C-A751-139293F46BD2}" type="presOf" srcId="{E2512767-B964-4187-9A5E-9BD1BF105740}" destId="{B1F01B88-1D57-4E1F-AB22-0DA16B629BA2}" srcOrd="0" destOrd="0" presId="urn:microsoft.com/office/officeart/2005/8/layout/vList2"/>
    <dgm:cxn modelId="{BE4169B7-D10C-4213-B406-5BC319C8D7BB}" type="presParOf" srcId="{0C27BBC6-C297-4E95-95B8-8395C17DCD09}" destId="{2FBF94A6-097D-4D3B-830C-7EEAB20518E0}" srcOrd="0" destOrd="0" presId="urn:microsoft.com/office/officeart/2005/8/layout/vList2"/>
    <dgm:cxn modelId="{C68A1844-6231-4403-9B03-922C2B28B6C3}" type="presParOf" srcId="{0C27BBC6-C297-4E95-95B8-8395C17DCD09}" destId="{EE8ED866-756B-445A-AC86-F1ACA6C0498E}" srcOrd="1" destOrd="0" presId="urn:microsoft.com/office/officeart/2005/8/layout/vList2"/>
    <dgm:cxn modelId="{B92F3501-D511-4FE4-B6C1-FD0E20E98ECA}" type="presParOf" srcId="{0C27BBC6-C297-4E95-95B8-8395C17DCD09}" destId="{B1F01B88-1D57-4E1F-AB22-0DA16B629BA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99008-606C-4589-B270-906353BAE245}">
      <dsp:nvSpPr>
        <dsp:cNvPr id="0" name=""/>
        <dsp:cNvSpPr/>
      </dsp:nvSpPr>
      <dsp:spPr>
        <a:xfrm>
          <a:off x="1189968" y="379614"/>
          <a:ext cx="1873125" cy="187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FD7575-5E4B-4441-8AA7-B6222DD3EA81}">
      <dsp:nvSpPr>
        <dsp:cNvPr id="0" name=""/>
        <dsp:cNvSpPr/>
      </dsp:nvSpPr>
      <dsp:spPr>
        <a:xfrm>
          <a:off x="45281" y="2710385"/>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dirty="0"/>
            <a:t>Salty</a:t>
          </a:r>
        </a:p>
      </dsp:txBody>
      <dsp:txXfrm>
        <a:off x="45281" y="2710385"/>
        <a:ext cx="4162500" cy="720000"/>
      </dsp:txXfrm>
    </dsp:sp>
    <dsp:sp modelId="{40794BFC-3C9A-4194-960F-614B2303817D}">
      <dsp:nvSpPr>
        <dsp:cNvPr id="0" name=""/>
        <dsp:cNvSpPr/>
      </dsp:nvSpPr>
      <dsp:spPr>
        <a:xfrm>
          <a:off x="6080906" y="379614"/>
          <a:ext cx="1873125" cy="187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6C310C-D2D8-4ACA-A4D1-38F6AEC9180E}">
      <dsp:nvSpPr>
        <dsp:cNvPr id="0" name=""/>
        <dsp:cNvSpPr/>
      </dsp:nvSpPr>
      <dsp:spPr>
        <a:xfrm>
          <a:off x="4936218" y="2710385"/>
          <a:ext cx="41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dirty="0">
              <a:latin typeface="Aharoni"/>
            </a:rPr>
            <a:t>Sweet</a:t>
          </a:r>
          <a:endParaRPr lang="en-US" sz="5000" kern="1200" dirty="0"/>
        </a:p>
      </dsp:txBody>
      <dsp:txXfrm>
        <a:off x="4936218" y="2710385"/>
        <a:ext cx="41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20286-6F95-4F39-A24E-DB93DC7B04E5}">
      <dsp:nvSpPr>
        <dsp:cNvPr id="0" name=""/>
        <dsp:cNvSpPr/>
      </dsp:nvSpPr>
      <dsp:spPr>
        <a:xfrm>
          <a:off x="0" y="381"/>
          <a:ext cx="9144000" cy="8932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1DC8AB-FEF4-4474-9E19-450F792C671A}">
      <dsp:nvSpPr>
        <dsp:cNvPr id="0" name=""/>
        <dsp:cNvSpPr/>
      </dsp:nvSpPr>
      <dsp:spPr>
        <a:xfrm>
          <a:off x="270217" y="201370"/>
          <a:ext cx="491304" cy="4913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C7159E-259D-4983-B798-5D31365039BA}">
      <dsp:nvSpPr>
        <dsp:cNvPr id="0" name=""/>
        <dsp:cNvSpPr/>
      </dsp:nvSpPr>
      <dsp:spPr>
        <a:xfrm>
          <a:off x="1031739" y="381"/>
          <a:ext cx="8112260" cy="89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39" tIns="94539" rIns="94539" bIns="94539" numCol="1" spcCol="1270" anchor="ctr" anchorCtr="0">
          <a:noAutofit/>
        </a:bodyPr>
        <a:lstStyle/>
        <a:p>
          <a:pPr marL="0" lvl="0" indent="0" algn="l" defTabSz="977900" rtl="0">
            <a:lnSpc>
              <a:spcPct val="100000"/>
            </a:lnSpc>
            <a:spcBef>
              <a:spcPct val="0"/>
            </a:spcBef>
            <a:spcAft>
              <a:spcPct val="35000"/>
            </a:spcAft>
            <a:buNone/>
          </a:pPr>
          <a:r>
            <a:rPr lang="en-US" sz="2200" kern="1200" dirty="0"/>
            <a:t>Learn</a:t>
          </a:r>
          <a:r>
            <a:rPr lang="en-US" sz="2200" kern="1200" dirty="0">
              <a:latin typeface="Aharoni"/>
            </a:rPr>
            <a:t> about the history of Bi Visibility Day</a:t>
          </a:r>
          <a:endParaRPr lang="en-US" sz="2200" kern="1200" dirty="0"/>
        </a:p>
      </dsp:txBody>
      <dsp:txXfrm>
        <a:off x="1031739" y="381"/>
        <a:ext cx="8112260" cy="893281"/>
      </dsp:txXfrm>
    </dsp:sp>
    <dsp:sp modelId="{F1C8DB6E-315C-4C64-839F-A4F1475E877B}">
      <dsp:nvSpPr>
        <dsp:cNvPr id="0" name=""/>
        <dsp:cNvSpPr/>
      </dsp:nvSpPr>
      <dsp:spPr>
        <a:xfrm>
          <a:off x="0" y="1116983"/>
          <a:ext cx="9144000" cy="8932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B577F7-F2D2-4799-8CCB-AB0E3226E541}">
      <dsp:nvSpPr>
        <dsp:cNvPr id="0" name=""/>
        <dsp:cNvSpPr/>
      </dsp:nvSpPr>
      <dsp:spPr>
        <a:xfrm>
          <a:off x="270217" y="1317971"/>
          <a:ext cx="491304" cy="4913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DE9AC-47C5-40EE-AAB6-B0C506555A9D}">
      <dsp:nvSpPr>
        <dsp:cNvPr id="0" name=""/>
        <dsp:cNvSpPr/>
      </dsp:nvSpPr>
      <dsp:spPr>
        <a:xfrm>
          <a:off x="1031739" y="1116983"/>
          <a:ext cx="8112260" cy="89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39" tIns="94539" rIns="94539" bIns="94539" numCol="1" spcCol="1270" anchor="ctr" anchorCtr="0">
          <a:noAutofit/>
        </a:bodyPr>
        <a:lstStyle/>
        <a:p>
          <a:pPr marL="0" lvl="0" indent="0" algn="l" defTabSz="977900" rtl="0">
            <a:lnSpc>
              <a:spcPct val="100000"/>
            </a:lnSpc>
            <a:spcBef>
              <a:spcPct val="0"/>
            </a:spcBef>
            <a:spcAft>
              <a:spcPct val="35000"/>
            </a:spcAft>
            <a:buNone/>
          </a:pPr>
          <a:r>
            <a:rPr lang="en-US" sz="2200" kern="1200" dirty="0"/>
            <a:t>Review</a:t>
          </a:r>
          <a:r>
            <a:rPr lang="en-US" sz="2200" kern="1200" dirty="0">
              <a:latin typeface="Aharoni"/>
            </a:rPr>
            <a:t> the timeline of public recognition of Bi Visibility Day. </a:t>
          </a:r>
          <a:endParaRPr lang="en-US" sz="2200" kern="1200" dirty="0"/>
        </a:p>
      </dsp:txBody>
      <dsp:txXfrm>
        <a:off x="1031739" y="1116983"/>
        <a:ext cx="8112260" cy="893281"/>
      </dsp:txXfrm>
    </dsp:sp>
    <dsp:sp modelId="{2606668B-764C-4D47-B43E-3F945CF41786}">
      <dsp:nvSpPr>
        <dsp:cNvPr id="0" name=""/>
        <dsp:cNvSpPr/>
      </dsp:nvSpPr>
      <dsp:spPr>
        <a:xfrm>
          <a:off x="0" y="2233584"/>
          <a:ext cx="9144000" cy="89328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325621-66ED-484A-90B8-7410C1EF267E}">
      <dsp:nvSpPr>
        <dsp:cNvPr id="0" name=""/>
        <dsp:cNvSpPr/>
      </dsp:nvSpPr>
      <dsp:spPr>
        <a:xfrm>
          <a:off x="270217" y="2434573"/>
          <a:ext cx="491304" cy="4913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7482A4-49F3-4A72-AB7B-E8360FE9BCF7}">
      <dsp:nvSpPr>
        <dsp:cNvPr id="0" name=""/>
        <dsp:cNvSpPr/>
      </dsp:nvSpPr>
      <dsp:spPr>
        <a:xfrm>
          <a:off x="1031739" y="2233584"/>
          <a:ext cx="8112260" cy="893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539" tIns="94539" rIns="94539" bIns="94539" numCol="1" spcCol="1270" anchor="ctr" anchorCtr="0">
          <a:noAutofit/>
        </a:bodyPr>
        <a:lstStyle/>
        <a:p>
          <a:pPr marL="0" lvl="0" indent="0" algn="l" defTabSz="977900" rtl="0">
            <a:lnSpc>
              <a:spcPct val="100000"/>
            </a:lnSpc>
            <a:spcBef>
              <a:spcPct val="0"/>
            </a:spcBef>
            <a:spcAft>
              <a:spcPct val="35000"/>
            </a:spcAft>
            <a:buNone/>
          </a:pPr>
          <a:r>
            <a:rPr lang="en-US" sz="2200" kern="1200" dirty="0"/>
            <a:t>Discuss</a:t>
          </a:r>
          <a:r>
            <a:rPr lang="en-US" sz="2200" kern="1200" dirty="0">
              <a:latin typeface="Aharoni"/>
            </a:rPr>
            <a:t> the importance of honoring our identities.</a:t>
          </a:r>
          <a:endParaRPr lang="en-US" sz="2200" kern="1200" dirty="0"/>
        </a:p>
      </dsp:txBody>
      <dsp:txXfrm>
        <a:off x="1031739" y="2233584"/>
        <a:ext cx="8112260" cy="8932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F94A6-097D-4D3B-830C-7EEAB20518E0}">
      <dsp:nvSpPr>
        <dsp:cNvPr id="0" name=""/>
        <dsp:cNvSpPr/>
      </dsp:nvSpPr>
      <dsp:spPr>
        <a:xfrm>
          <a:off x="0" y="17845"/>
          <a:ext cx="5980170" cy="25974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The way the activists chose the date for Bi Visibility Day is super unique!</a:t>
          </a:r>
        </a:p>
      </dsp:txBody>
      <dsp:txXfrm>
        <a:off x="126795" y="144640"/>
        <a:ext cx="5726580" cy="2343810"/>
      </dsp:txXfrm>
    </dsp:sp>
    <dsp:sp modelId="{B1F01B88-1D57-4E1F-AB22-0DA16B629BA2}">
      <dsp:nvSpPr>
        <dsp:cNvPr id="0" name=""/>
        <dsp:cNvSpPr/>
      </dsp:nvSpPr>
      <dsp:spPr>
        <a:xfrm>
          <a:off x="0" y="2721805"/>
          <a:ext cx="5980170" cy="2597400"/>
        </a:xfrm>
        <a:prstGeom prst="roundRect">
          <a:avLst/>
        </a:prstGeom>
        <a:solidFill>
          <a:schemeClr val="accent5">
            <a:hueOff val="-7075682"/>
            <a:satOff val="-87338"/>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Do you think they could have gone about it another way?</a:t>
          </a:r>
        </a:p>
      </dsp:txBody>
      <dsp:txXfrm>
        <a:off x="126795" y="2848600"/>
        <a:ext cx="5726580" cy="23438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9E6BB-E983-4B69-B127-CDDC2EE6AD60}">
      <dsp:nvSpPr>
        <dsp:cNvPr id="0" name=""/>
        <dsp:cNvSpPr/>
      </dsp:nvSpPr>
      <dsp:spPr>
        <a:xfrm>
          <a:off x="0" y="2274292"/>
          <a:ext cx="11512170" cy="0"/>
        </a:xfrm>
        <a:prstGeom prst="line">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4BC1C880-8B91-4863-AD2B-8F5ACB6F6351}">
      <dsp:nvSpPr>
        <dsp:cNvPr id="0" name=""/>
        <dsp:cNvSpPr/>
      </dsp:nvSpPr>
      <dsp:spPr>
        <a:xfrm>
          <a:off x="320631" y="2442589"/>
          <a:ext cx="4689410" cy="51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kern="1200" dirty="0"/>
            <a:t>18 Sep. 2012</a:t>
          </a:r>
        </a:p>
      </dsp:txBody>
      <dsp:txXfrm>
        <a:off x="320631" y="2442589"/>
        <a:ext cx="4689410" cy="513989"/>
      </dsp:txXfrm>
    </dsp:sp>
    <dsp:sp modelId="{CBC61D9C-C7D1-4306-9926-D54E8C91F2F9}">
      <dsp:nvSpPr>
        <dsp:cNvPr id="0" name=""/>
        <dsp:cNvSpPr/>
      </dsp:nvSpPr>
      <dsp:spPr>
        <a:xfrm>
          <a:off x="899" y="634527"/>
          <a:ext cx="5328875" cy="775533"/>
        </a:xfrm>
        <a:prstGeom prst="round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On September 18, 2012, Berkeley, California, became what the first city in the U.S. to officially proclaim a day recognizing bisexuals. </a:t>
          </a:r>
        </a:p>
      </dsp:txBody>
      <dsp:txXfrm>
        <a:off x="38757" y="672385"/>
        <a:ext cx="5253159" cy="699817"/>
      </dsp:txXfrm>
    </dsp:sp>
    <dsp:sp modelId="{ED7B27D5-8E7D-4130-9939-2572DD82DA08}">
      <dsp:nvSpPr>
        <dsp:cNvPr id="0" name=""/>
        <dsp:cNvSpPr/>
      </dsp:nvSpPr>
      <dsp:spPr>
        <a:xfrm>
          <a:off x="2665337" y="1410061"/>
          <a:ext cx="0" cy="864230"/>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C92C38B-C224-460A-968E-4AF74032A864}">
      <dsp:nvSpPr>
        <dsp:cNvPr id="0" name=""/>
        <dsp:cNvSpPr/>
      </dsp:nvSpPr>
      <dsp:spPr>
        <a:xfrm>
          <a:off x="6502127" y="1592004"/>
          <a:ext cx="4689410" cy="51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rtl="0">
            <a:lnSpc>
              <a:spcPct val="90000"/>
            </a:lnSpc>
            <a:spcBef>
              <a:spcPct val="0"/>
            </a:spcBef>
            <a:spcAft>
              <a:spcPct val="35000"/>
            </a:spcAft>
            <a:buNone/>
            <a:defRPr b="1"/>
          </a:pPr>
          <a:r>
            <a:rPr lang="en-US" sz="1400" kern="1200" dirty="0"/>
            <a:t>23 Sep.</a:t>
          </a:r>
          <a:r>
            <a:rPr lang="en-US" sz="1400" kern="1200" dirty="0">
              <a:latin typeface="Aharoni"/>
            </a:rPr>
            <a:t> 2012</a:t>
          </a:r>
          <a:endParaRPr lang="en-US" sz="1400" kern="1200" dirty="0"/>
        </a:p>
      </dsp:txBody>
      <dsp:txXfrm>
        <a:off x="6502127" y="1592004"/>
        <a:ext cx="4689410" cy="513989"/>
      </dsp:txXfrm>
    </dsp:sp>
    <dsp:sp modelId="{F1206199-02DB-450C-A2A4-0C645B5B93D6}">
      <dsp:nvSpPr>
        <dsp:cNvPr id="0" name=""/>
        <dsp:cNvSpPr/>
      </dsp:nvSpPr>
      <dsp:spPr>
        <a:xfrm>
          <a:off x="2631222" y="2240177"/>
          <a:ext cx="68228" cy="68228"/>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C649559-ECAC-4DFE-9A0D-196CC047FF6D}">
      <dsp:nvSpPr>
        <dsp:cNvPr id="0" name=""/>
        <dsp:cNvSpPr/>
      </dsp:nvSpPr>
      <dsp:spPr>
        <a:xfrm>
          <a:off x="6182395" y="3138522"/>
          <a:ext cx="5328875" cy="775533"/>
        </a:xfrm>
        <a:prstGeom prst="roundRect">
          <a:avLst/>
        </a:prstGeom>
        <a:solidFill>
          <a:schemeClr val="lt1">
            <a:alpha val="90000"/>
            <a:hueOff val="0"/>
            <a:satOff val="0"/>
            <a:lumOff val="0"/>
            <a:alphaOff val="0"/>
          </a:schemeClr>
        </a:solidFill>
        <a:ln w="12700" cap="flat" cmpd="sng" algn="ctr">
          <a:solidFill>
            <a:schemeClr val="accent5">
              <a:hueOff val="-7075682"/>
              <a:satOff val="-87338"/>
              <a:lumOff val="804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kern="1200" dirty="0"/>
            <a:t>The Berkeley City Council unanimously and without discussion declared September 23 as Bisexual Pride and Bi Visibility Day.</a:t>
          </a:r>
        </a:p>
      </dsp:txBody>
      <dsp:txXfrm>
        <a:off x="6220253" y="3176380"/>
        <a:ext cx="5253159" cy="699817"/>
      </dsp:txXfrm>
    </dsp:sp>
    <dsp:sp modelId="{B857BE48-13CA-476F-A2FF-9B4A43F88860}">
      <dsp:nvSpPr>
        <dsp:cNvPr id="0" name=""/>
        <dsp:cNvSpPr/>
      </dsp:nvSpPr>
      <dsp:spPr>
        <a:xfrm>
          <a:off x="8846832" y="2274291"/>
          <a:ext cx="0" cy="864230"/>
        </a:xfrm>
        <a:prstGeom prst="line">
          <a:avLst/>
        </a:prstGeom>
        <a:noFill/>
        <a:ln w="6350" cap="flat" cmpd="sng" algn="ctr">
          <a:solidFill>
            <a:schemeClr val="accent5">
              <a:hueOff val="-7075682"/>
              <a:satOff val="-87338"/>
              <a:lumOff val="8040"/>
              <a:alphaOff val="0"/>
            </a:schemeClr>
          </a:solidFill>
          <a:prstDash val="dash"/>
          <a:miter lim="800000"/>
        </a:ln>
        <a:effectLst/>
      </dsp:spPr>
      <dsp:style>
        <a:lnRef idx="1">
          <a:scrgbClr r="0" g="0" b="0"/>
        </a:lnRef>
        <a:fillRef idx="0">
          <a:scrgbClr r="0" g="0" b="0"/>
        </a:fillRef>
        <a:effectRef idx="0">
          <a:scrgbClr r="0" g="0" b="0"/>
        </a:effectRef>
        <a:fontRef idx="minor"/>
      </dsp:style>
    </dsp:sp>
    <dsp:sp modelId="{0691AFAF-20D0-4015-9AE1-287FB88D3D73}">
      <dsp:nvSpPr>
        <dsp:cNvPr id="0" name=""/>
        <dsp:cNvSpPr/>
      </dsp:nvSpPr>
      <dsp:spPr>
        <a:xfrm>
          <a:off x="8812718" y="2240177"/>
          <a:ext cx="68228" cy="68228"/>
        </a:xfrm>
        <a:prstGeom prst="ellipse">
          <a:avLst/>
        </a:prstGeom>
        <a:solidFill>
          <a:schemeClr val="accent5">
            <a:hueOff val="-7075682"/>
            <a:satOff val="-87338"/>
            <a:lumOff val="8040"/>
            <a:alphaOff val="0"/>
          </a:schemeClr>
        </a:solidFill>
        <a:ln w="12700" cap="flat" cmpd="sng" algn="ctr">
          <a:solidFill>
            <a:schemeClr val="accent5">
              <a:hueOff val="-7075682"/>
              <a:satOff val="-87338"/>
              <a:lumOff val="804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BF94A6-097D-4D3B-830C-7EEAB20518E0}">
      <dsp:nvSpPr>
        <dsp:cNvPr id="0" name=""/>
        <dsp:cNvSpPr/>
      </dsp:nvSpPr>
      <dsp:spPr>
        <a:xfrm>
          <a:off x="0" y="300085"/>
          <a:ext cx="5980170" cy="231659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t>Bi</a:t>
          </a:r>
          <a:r>
            <a:rPr lang="en-US" sz="3600" kern="1200" dirty="0">
              <a:latin typeface="Aharoni"/>
            </a:rPr>
            <a:t> Visibility Day started in 1999. Berkeley became the first city to recognize this day in 2012. </a:t>
          </a:r>
          <a:endParaRPr lang="en-US" sz="3600" kern="1200" dirty="0"/>
        </a:p>
      </dsp:txBody>
      <dsp:txXfrm>
        <a:off x="113087" y="413172"/>
        <a:ext cx="5753996" cy="2090425"/>
      </dsp:txXfrm>
    </dsp:sp>
    <dsp:sp modelId="{B1F01B88-1D57-4E1F-AB22-0DA16B629BA2}">
      <dsp:nvSpPr>
        <dsp:cNvPr id="0" name=""/>
        <dsp:cNvSpPr/>
      </dsp:nvSpPr>
      <dsp:spPr>
        <a:xfrm>
          <a:off x="0" y="2720365"/>
          <a:ext cx="5980170" cy="2316599"/>
        </a:xfrm>
        <a:prstGeom prst="roundRect">
          <a:avLst/>
        </a:prstGeom>
        <a:solidFill>
          <a:schemeClr val="accent5">
            <a:hueOff val="-7075682"/>
            <a:satOff val="-87338"/>
            <a:lumOff val="80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dirty="0">
              <a:latin typeface="Aharoni"/>
            </a:rPr>
            <a:t>Why do </a:t>
          </a:r>
          <a:r>
            <a:rPr lang="en-US" sz="3600" kern="1200" dirty="0"/>
            <a:t>you think it </a:t>
          </a:r>
          <a:r>
            <a:rPr lang="en-US" sz="3600" kern="1200" dirty="0">
              <a:latin typeface="Aharoni"/>
            </a:rPr>
            <a:t>took so long for this date to get recognized publicly?</a:t>
          </a:r>
          <a:endParaRPr lang="en-US" sz="3600" kern="1200" dirty="0"/>
        </a:p>
      </dsp:txBody>
      <dsp:txXfrm>
        <a:off x="113087" y="2833452"/>
        <a:ext cx="5753996" cy="209042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43074-4CA1-4932-AC04-F0CDF2BBD031}" type="datetimeFigureOut">
              <a:rPr lang="en-US"/>
              <a:t>6/23/2022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F643F-9EB9-4C8B-BC14-15C15CC156F9}" type="slidenum">
              <a:rPr lang="en-US"/>
              <a:t>‹#›</a:t>
            </a:fld>
            <a:endParaRPr lang="en-US"/>
          </a:p>
        </p:txBody>
      </p:sp>
    </p:spTree>
    <p:extLst>
      <p:ext uri="{BB962C8B-B14F-4D97-AF65-F5344CB8AC3E}">
        <p14:creationId xmlns:p14="http://schemas.microsoft.com/office/powerpoint/2010/main" val="4249034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DzflAT5xLrA"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https://youtu.be/DzflAT5xLrA</a:t>
            </a:r>
            <a:r>
              <a:rPr lang="en-US" dirty="0"/>
              <a:t> (3:16)</a:t>
            </a:r>
          </a:p>
        </p:txBody>
      </p:sp>
      <p:sp>
        <p:nvSpPr>
          <p:cNvPr id="4" name="Slide Number Placeholder 3"/>
          <p:cNvSpPr>
            <a:spLocks noGrp="1"/>
          </p:cNvSpPr>
          <p:nvPr>
            <p:ph type="sldNum" sz="quarter" idx="5"/>
          </p:nvPr>
        </p:nvSpPr>
        <p:spPr/>
        <p:txBody>
          <a:bodyPr/>
          <a:lstStyle/>
          <a:p>
            <a:fld id="{9A5F643F-9EB9-4C8B-BC14-15C15CC156F9}" type="slidenum">
              <a:rPr lang="en-US"/>
              <a:t>4</a:t>
            </a:fld>
            <a:endParaRPr lang="en-US"/>
          </a:p>
        </p:txBody>
      </p:sp>
    </p:spTree>
    <p:extLst>
      <p:ext uri="{BB962C8B-B14F-4D97-AF65-F5344CB8AC3E}">
        <p14:creationId xmlns:p14="http://schemas.microsoft.com/office/powerpoint/2010/main" val="743562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scan the QR code or click the link below to complete a quick feedback survey: </a:t>
            </a:r>
          </a:p>
          <a:p>
            <a:endParaRPr lang="en-US" dirty="0"/>
          </a:p>
          <a:p>
            <a:r>
              <a:rPr lang="en-US" dirty="0"/>
              <a:t>https://forms.office.com/r/i9UqyyxzTT</a:t>
            </a:r>
          </a:p>
          <a:p>
            <a:endParaRPr lang="en-US" dirty="0"/>
          </a:p>
        </p:txBody>
      </p:sp>
      <p:sp>
        <p:nvSpPr>
          <p:cNvPr id="4" name="Slide Number Placeholder 3"/>
          <p:cNvSpPr>
            <a:spLocks noGrp="1"/>
          </p:cNvSpPr>
          <p:nvPr>
            <p:ph type="sldNum" sz="quarter" idx="5"/>
          </p:nvPr>
        </p:nvSpPr>
        <p:spPr/>
        <p:txBody>
          <a:bodyPr/>
          <a:lstStyle/>
          <a:p>
            <a:fld id="{9A5F643F-9EB9-4C8B-BC14-15C15CC156F9}" type="slidenum">
              <a:rPr lang="en-US" smtClean="0"/>
              <a:t>13</a:t>
            </a:fld>
            <a:endParaRPr lang="en-US"/>
          </a:p>
        </p:txBody>
      </p:sp>
    </p:spTree>
    <p:extLst>
      <p:ext uri="{BB962C8B-B14F-4D97-AF65-F5344CB8AC3E}">
        <p14:creationId xmlns:p14="http://schemas.microsoft.com/office/powerpoint/2010/main" val="3981673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6/23/2022</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13720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6/23/2022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657547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6/23/2022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85965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6/23/2022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759107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6/23/2022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029813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6/23/2022</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693442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6/23/2022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76961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6/23/2022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66442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6/23/2022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0974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6/23/2022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04450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6/23/2022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25397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6/23/2022</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085198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17903" y="1517904"/>
            <a:ext cx="4680595" cy="2796945"/>
          </a:xfrm>
        </p:spPr>
        <p:txBody>
          <a:bodyPr anchor="ctr">
            <a:normAutofit fontScale="90000"/>
          </a:bodyPr>
          <a:lstStyle/>
          <a:p>
            <a:r>
              <a:rPr lang="en-US" dirty="0">
                <a:cs typeface="Calibri Light"/>
              </a:rPr>
              <a:t>Bi Visibility Day</a:t>
            </a:r>
            <a:br>
              <a:rPr lang="en-US" dirty="0">
                <a:cs typeface="Calibri Light"/>
              </a:rPr>
            </a:br>
            <a:r>
              <a:rPr lang="en-US" dirty="0">
                <a:cs typeface="Calibri Light"/>
              </a:rPr>
              <a:t>September 23</a:t>
            </a:r>
            <a:endParaRPr lang="en-US" dirty="0">
              <a:cs typeface="Aharoni"/>
            </a:endParaRPr>
          </a:p>
        </p:txBody>
      </p:sp>
      <p:sp>
        <p:nvSpPr>
          <p:cNvPr id="3" name="Subtitle 2"/>
          <p:cNvSpPr>
            <a:spLocks noGrp="1"/>
          </p:cNvSpPr>
          <p:nvPr>
            <p:ph type="subTitle" idx="1"/>
          </p:nvPr>
        </p:nvSpPr>
        <p:spPr>
          <a:xfrm>
            <a:off x="1517903" y="4479368"/>
            <a:ext cx="4680595" cy="1215137"/>
          </a:xfrm>
        </p:spPr>
        <p:txBody>
          <a:bodyPr vert="horz" lIns="91440" tIns="45720" rIns="91440" bIns="45720" rtlCol="0" anchor="t">
            <a:normAutofit/>
          </a:bodyPr>
          <a:lstStyle/>
          <a:p>
            <a:pPr algn="l">
              <a:lnSpc>
                <a:spcPct val="95000"/>
              </a:lnSpc>
            </a:pPr>
            <a:r>
              <a:rPr lang="en-US" sz="1700" dirty="0">
                <a:cs typeface="Calibri"/>
              </a:rPr>
              <a:t>Student Health &amp; Human Services</a:t>
            </a:r>
          </a:p>
          <a:p>
            <a:pPr algn="l">
              <a:lnSpc>
                <a:spcPct val="95000"/>
              </a:lnSpc>
            </a:pPr>
            <a:r>
              <a:rPr lang="en-US" sz="1700" dirty="0">
                <a:cs typeface="Calibri"/>
              </a:rPr>
              <a:t>Office of Human Relations, Diversity &amp; Equity </a:t>
            </a:r>
          </a:p>
          <a:p>
            <a:pPr algn="l">
              <a:lnSpc>
                <a:spcPct val="95000"/>
              </a:lnSpc>
            </a:pPr>
            <a:r>
              <a:rPr lang="en-US" sz="1700" dirty="0">
                <a:cs typeface="Calibri"/>
              </a:rPr>
              <a:t>June 2022</a:t>
            </a:r>
          </a:p>
        </p:txBody>
      </p:sp>
      <p:pic>
        <p:nvPicPr>
          <p:cNvPr id="4" name="Picture 4" descr="Graphical user interface, application&#10;&#10;Description automatically generated">
            <a:extLst>
              <a:ext uri="{FF2B5EF4-FFF2-40B4-BE49-F238E27FC236}">
                <a16:creationId xmlns:a16="http://schemas.microsoft.com/office/drawing/2014/main" id="{357C693A-59CB-447C-9A6F-DFEF2115E372}"/>
              </a:ext>
            </a:extLst>
          </p:cNvPr>
          <p:cNvPicPr>
            <a:picLocks noChangeAspect="1"/>
          </p:cNvPicPr>
          <p:nvPr/>
        </p:nvPicPr>
        <p:blipFill rotWithShape="1">
          <a:blip r:embed="rId2"/>
          <a:srcRect l="6158" r="7176" b="1"/>
          <a:stretch/>
        </p:blipFill>
        <p:spPr>
          <a:xfrm>
            <a:off x="6807200" y="762000"/>
            <a:ext cx="4622800" cy="533400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400"/>
                                        <p:tgtEl>
                                          <p:spTgt spid="3">
                                            <p:txEl>
                                              <p:pRg st="1" end="1"/>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400"/>
                                        <p:tgtEl>
                                          <p:spTgt spid="3">
                                            <p:txEl>
                                              <p:pRg st="2" end="2"/>
                                            </p:txEl>
                                          </p:spTgt>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2"/>
                                        </p:tgtEl>
                                        <p:attrNameLst>
                                          <p:attrName>style.visibility</p:attrName>
                                        </p:attrNameLst>
                                      </p:cBhvr>
                                      <p:to>
                                        <p:strVal val="visible"/>
                                      </p:to>
                                    </p:set>
                                    <p:animEffect transition="in" filter="fade">
                                      <p:cBhvr>
                                        <p:cTn id="16"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12">
            <a:extLst>
              <a:ext uri="{FF2B5EF4-FFF2-40B4-BE49-F238E27FC236}">
                <a16:creationId xmlns:a16="http://schemas.microsoft.com/office/drawing/2014/main" id="{18E670AF-873F-44DB-9862-796E652EE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175613"/>
          </a:xfrm>
          <a:custGeom>
            <a:avLst/>
            <a:gdLst>
              <a:gd name="connsiteX0" fmla="*/ 0 w 11430001"/>
              <a:gd name="connsiteY0" fmla="*/ 0 h 6175613"/>
              <a:gd name="connsiteX1" fmla="*/ 5638031 w 11430001"/>
              <a:gd name="connsiteY1" fmla="*/ 0 h 6175613"/>
              <a:gd name="connsiteX2" fmla="*/ 5638031 w 11430001"/>
              <a:gd name="connsiteY2" fmla="*/ 758954 h 6175613"/>
              <a:gd name="connsiteX3" fmla="*/ 11430001 w 11430001"/>
              <a:gd name="connsiteY3" fmla="*/ 758954 h 6175613"/>
              <a:gd name="connsiteX4" fmla="*/ 11430001 w 11430001"/>
              <a:gd name="connsiteY4" fmla="*/ 6175613 h 6175613"/>
              <a:gd name="connsiteX5" fmla="*/ 5638031 w 11430001"/>
              <a:gd name="connsiteY5" fmla="*/ 6175613 h 6175613"/>
              <a:gd name="connsiteX6" fmla="*/ 5240741 w 11430001"/>
              <a:gd name="connsiteY6" fmla="*/ 6175613 h 6175613"/>
              <a:gd name="connsiteX7" fmla="*/ 0 w 11430001"/>
              <a:gd name="connsiteY7" fmla="*/ 6175613 h 617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75613">
                <a:moveTo>
                  <a:pt x="0" y="0"/>
                </a:moveTo>
                <a:lnTo>
                  <a:pt x="5638031" y="0"/>
                </a:lnTo>
                <a:lnTo>
                  <a:pt x="5638031" y="758954"/>
                </a:lnTo>
                <a:lnTo>
                  <a:pt x="11430001" y="758954"/>
                </a:lnTo>
                <a:lnTo>
                  <a:pt x="11430001" y="6175613"/>
                </a:lnTo>
                <a:lnTo>
                  <a:pt x="5638031" y="6175613"/>
                </a:lnTo>
                <a:lnTo>
                  <a:pt x="5240741" y="6175613"/>
                </a:lnTo>
                <a:lnTo>
                  <a:pt x="0" y="617561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684E6E6-CF9A-4520-ABFB-19A9102EA5D3}"/>
              </a:ext>
            </a:extLst>
          </p:cNvPr>
          <p:cNvSpPr>
            <a:spLocks noGrp="1"/>
          </p:cNvSpPr>
          <p:nvPr>
            <p:ph type="title"/>
          </p:nvPr>
        </p:nvSpPr>
        <p:spPr>
          <a:xfrm>
            <a:off x="529526" y="371496"/>
            <a:ext cx="4567643" cy="2028388"/>
          </a:xfrm>
        </p:spPr>
        <p:txBody>
          <a:bodyPr anchor="ctr">
            <a:normAutofit/>
          </a:bodyPr>
          <a:lstStyle/>
          <a:p>
            <a:r>
              <a:rPr lang="en-US" dirty="0">
                <a:cs typeface="Aharoni"/>
              </a:rPr>
              <a:t>Bisexual Visibility at the </a:t>
            </a:r>
            <a:br>
              <a:rPr lang="en-US" dirty="0">
                <a:cs typeface="Aharoni"/>
              </a:rPr>
            </a:br>
            <a:r>
              <a:rPr lang="en-US" dirty="0">
                <a:cs typeface="Aharoni"/>
              </a:rPr>
              <a:t>White House</a:t>
            </a:r>
            <a:endParaRPr lang="en-US" dirty="0"/>
          </a:p>
        </p:txBody>
      </p:sp>
      <p:sp>
        <p:nvSpPr>
          <p:cNvPr id="3" name="Content Placeholder 2">
            <a:extLst>
              <a:ext uri="{FF2B5EF4-FFF2-40B4-BE49-F238E27FC236}">
                <a16:creationId xmlns:a16="http://schemas.microsoft.com/office/drawing/2014/main" id="{4BE27819-D244-4CEC-A89A-F5CAA44885A3}"/>
              </a:ext>
            </a:extLst>
          </p:cNvPr>
          <p:cNvSpPr>
            <a:spLocks noGrp="1"/>
          </p:cNvSpPr>
          <p:nvPr>
            <p:ph idx="1"/>
          </p:nvPr>
        </p:nvSpPr>
        <p:spPr>
          <a:xfrm>
            <a:off x="142614" y="2410786"/>
            <a:ext cx="5150839" cy="4171317"/>
          </a:xfrm>
        </p:spPr>
        <p:txBody>
          <a:bodyPr vert="horz" lIns="91440" tIns="45720" rIns="91440" bIns="45720" rtlCol="0" anchor="t">
            <a:noAutofit/>
          </a:bodyPr>
          <a:lstStyle/>
          <a:p>
            <a:pPr>
              <a:lnSpc>
                <a:spcPct val="95000"/>
              </a:lnSpc>
            </a:pPr>
            <a:r>
              <a:rPr lang="en-US" sz="2000" dirty="0">
                <a:ea typeface="+mn-lt"/>
                <a:cs typeface="+mn-lt"/>
              </a:rPr>
              <a:t>In 2013, on Bisexual Visibility Day, the White House held a closed-door meeting with almost 30 bisexual advocates. </a:t>
            </a:r>
          </a:p>
          <a:p>
            <a:pPr>
              <a:lnSpc>
                <a:spcPct val="95000"/>
              </a:lnSpc>
            </a:pPr>
            <a:endParaRPr lang="en-US" sz="2000" dirty="0">
              <a:ea typeface="+mn-lt"/>
              <a:cs typeface="+mn-lt"/>
            </a:endParaRPr>
          </a:p>
          <a:p>
            <a:pPr>
              <a:lnSpc>
                <a:spcPct val="95000"/>
              </a:lnSpc>
            </a:pPr>
            <a:r>
              <a:rPr lang="en-US" sz="2000" dirty="0">
                <a:ea typeface="+mn-lt"/>
                <a:cs typeface="+mn-lt"/>
              </a:rPr>
              <a:t>The purpose of this meeting was to discuss issues of specific importance to the bisexual community.</a:t>
            </a:r>
          </a:p>
          <a:p>
            <a:pPr>
              <a:lnSpc>
                <a:spcPct val="95000"/>
              </a:lnSpc>
            </a:pPr>
            <a:endParaRPr lang="en-US" sz="2000" dirty="0">
              <a:ea typeface="+mn-lt"/>
              <a:cs typeface="+mn-lt"/>
            </a:endParaRPr>
          </a:p>
          <a:p>
            <a:pPr>
              <a:lnSpc>
                <a:spcPct val="95000"/>
              </a:lnSpc>
            </a:pPr>
            <a:r>
              <a:rPr lang="en-US" sz="2000" dirty="0">
                <a:ea typeface="+mn-lt"/>
                <a:cs typeface="+mn-lt"/>
              </a:rPr>
              <a:t>This was the first bi-specific event ever hosted by any White House administration.</a:t>
            </a:r>
            <a:endParaRPr lang="en-US" sz="2000" dirty="0"/>
          </a:p>
        </p:txBody>
      </p:sp>
      <p:pic>
        <p:nvPicPr>
          <p:cNvPr id="4" name="Picture 4">
            <a:extLst>
              <a:ext uri="{FF2B5EF4-FFF2-40B4-BE49-F238E27FC236}">
                <a16:creationId xmlns:a16="http://schemas.microsoft.com/office/drawing/2014/main" id="{029730C0-DE3F-45E1-BBBC-D4DCD08AA251}"/>
              </a:ext>
            </a:extLst>
          </p:cNvPr>
          <p:cNvPicPr>
            <a:picLocks noChangeAspect="1"/>
          </p:cNvPicPr>
          <p:nvPr/>
        </p:nvPicPr>
        <p:blipFill>
          <a:blip r:embed="rId2"/>
          <a:stretch>
            <a:fillRect/>
          </a:stretch>
        </p:blipFill>
        <p:spPr>
          <a:xfrm>
            <a:off x="5369857" y="1988673"/>
            <a:ext cx="5788923" cy="3846250"/>
          </a:xfrm>
          <a:prstGeom prst="rect">
            <a:avLst/>
          </a:prstGeom>
        </p:spPr>
      </p:pic>
    </p:spTree>
    <p:extLst>
      <p:ext uri="{BB962C8B-B14F-4D97-AF65-F5344CB8AC3E}">
        <p14:creationId xmlns:p14="http://schemas.microsoft.com/office/powerpoint/2010/main" val="245596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60B463-41E9-4323-AE6D-30E67F2C7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88A358F-F8B2-4FD2-99F3-7CA8335850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CCE2735-7843-4DC6-81F5-6366AB3EF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1372" y="1065276"/>
            <a:ext cx="10049256" cy="47274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27A525-7721-40F4-BCD5-B6A98A02383B}"/>
              </a:ext>
            </a:extLst>
          </p:cNvPr>
          <p:cNvSpPr>
            <a:spLocks noGrp="1"/>
          </p:cNvSpPr>
          <p:nvPr>
            <p:ph type="title"/>
          </p:nvPr>
        </p:nvSpPr>
        <p:spPr>
          <a:xfrm>
            <a:off x="1830324" y="1790175"/>
            <a:ext cx="8531352" cy="1072843"/>
          </a:xfrm>
        </p:spPr>
        <p:txBody>
          <a:bodyPr>
            <a:normAutofit/>
          </a:bodyPr>
          <a:lstStyle/>
          <a:p>
            <a:r>
              <a:rPr lang="en-US" dirty="0">
                <a:cs typeface="Aharoni"/>
              </a:rPr>
              <a:t>All About Inclusion</a:t>
            </a:r>
            <a:endParaRPr lang="en-US" dirty="0"/>
          </a:p>
        </p:txBody>
      </p:sp>
      <p:sp>
        <p:nvSpPr>
          <p:cNvPr id="3" name="Content Placeholder 2">
            <a:extLst>
              <a:ext uri="{FF2B5EF4-FFF2-40B4-BE49-F238E27FC236}">
                <a16:creationId xmlns:a16="http://schemas.microsoft.com/office/drawing/2014/main" id="{CA825ED0-4382-4F7F-87EA-759985B2B4EF}"/>
              </a:ext>
            </a:extLst>
          </p:cNvPr>
          <p:cNvSpPr>
            <a:spLocks noGrp="1"/>
          </p:cNvSpPr>
          <p:nvPr>
            <p:ph idx="1"/>
          </p:nvPr>
        </p:nvSpPr>
        <p:spPr>
          <a:xfrm>
            <a:off x="1830322" y="2505274"/>
            <a:ext cx="8531353" cy="3136937"/>
          </a:xfrm>
        </p:spPr>
        <p:txBody>
          <a:bodyPr vert="horz" lIns="91440" tIns="45720" rIns="91440" bIns="45720" rtlCol="0" anchor="t">
            <a:normAutofit/>
          </a:bodyPr>
          <a:lstStyle/>
          <a:p>
            <a:pPr>
              <a:lnSpc>
                <a:spcPct val="95000"/>
              </a:lnSpc>
            </a:pPr>
            <a:r>
              <a:rPr lang="en-US" sz="2200" dirty="0">
                <a:ea typeface="+mn-lt"/>
                <a:cs typeface="+mn-lt"/>
              </a:rPr>
              <a:t>Many individuals and organizations currently refer to  as Bisexuality+ Day. </a:t>
            </a:r>
          </a:p>
          <a:p>
            <a:pPr>
              <a:lnSpc>
                <a:spcPct val="95000"/>
              </a:lnSpc>
            </a:pPr>
            <a:endParaRPr lang="en-US" sz="2200" dirty="0">
              <a:ea typeface="+mn-lt"/>
              <a:cs typeface="+mn-lt"/>
            </a:endParaRPr>
          </a:p>
          <a:p>
            <a:pPr>
              <a:lnSpc>
                <a:spcPct val="95000"/>
              </a:lnSpc>
            </a:pPr>
            <a:r>
              <a:rPr lang="en-US" sz="2200" dirty="0">
                <a:ea typeface="+mn-lt"/>
                <a:cs typeface="+mn-lt"/>
              </a:rPr>
              <a:t>The inclusion of the "+" sign ensures the inclusion of the broader bi+ community of people who prefer to use terms to such as pansexual, polysexual, omnisexual, fluid, or queer to describe their affectional orientation </a:t>
            </a:r>
            <a:endParaRPr lang="en-US" sz="2200" dirty="0"/>
          </a:p>
        </p:txBody>
      </p:sp>
    </p:spTree>
    <p:extLst>
      <p:ext uri="{BB962C8B-B14F-4D97-AF65-F5344CB8AC3E}">
        <p14:creationId xmlns:p14="http://schemas.microsoft.com/office/powerpoint/2010/main" val="3067133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D3DAED-74B1-4029-8181-F7390CE1A5AD}"/>
              </a:ext>
            </a:extLst>
          </p:cNvPr>
          <p:cNvSpPr>
            <a:spLocks noGrp="1"/>
          </p:cNvSpPr>
          <p:nvPr>
            <p:ph type="title"/>
          </p:nvPr>
        </p:nvSpPr>
        <p:spPr>
          <a:xfrm>
            <a:off x="762000" y="1517650"/>
            <a:ext cx="9899650" cy="1344613"/>
          </a:xfrm>
        </p:spPr>
        <p:txBody>
          <a:bodyPr>
            <a:normAutofit/>
          </a:bodyPr>
          <a:lstStyle/>
          <a:p>
            <a:pPr algn="ctr"/>
            <a:r>
              <a:rPr lang="en-US" dirty="0">
                <a:cs typeface="Aharoni"/>
              </a:rPr>
              <a:t>Check Out</a:t>
            </a:r>
            <a:endParaRPr lang="en-US"/>
          </a:p>
        </p:txBody>
      </p:sp>
      <p:sp>
        <p:nvSpPr>
          <p:cNvPr id="3" name="Content Placeholder 2">
            <a:extLst>
              <a:ext uri="{FF2B5EF4-FFF2-40B4-BE49-F238E27FC236}">
                <a16:creationId xmlns:a16="http://schemas.microsoft.com/office/drawing/2014/main" id="{D6BB200F-F350-4C0F-A14A-3E8EF0A174A9}"/>
              </a:ext>
            </a:extLst>
          </p:cNvPr>
          <p:cNvSpPr>
            <a:spLocks noGrp="1"/>
          </p:cNvSpPr>
          <p:nvPr>
            <p:ph idx="1"/>
          </p:nvPr>
        </p:nvSpPr>
        <p:spPr>
          <a:xfrm>
            <a:off x="762000" y="2970213"/>
            <a:ext cx="9899650" cy="3125787"/>
          </a:xfrm>
        </p:spPr>
        <p:txBody>
          <a:bodyPr vert="horz" lIns="91440" tIns="45720" rIns="91440" bIns="45720" rtlCol="0" anchor="t">
            <a:normAutofit/>
          </a:bodyPr>
          <a:lstStyle/>
          <a:p>
            <a:pPr marL="0" indent="0">
              <a:buNone/>
            </a:pPr>
            <a:r>
              <a:rPr lang="en-US" sz="3600" dirty="0"/>
              <a:t>If you could create a flag to honor something unique about your identity, what would you honor – and how would the flag look?</a:t>
            </a:r>
          </a:p>
        </p:txBody>
      </p:sp>
    </p:spTree>
    <p:extLst>
      <p:ext uri="{BB962C8B-B14F-4D97-AF65-F5344CB8AC3E}">
        <p14:creationId xmlns:p14="http://schemas.microsoft.com/office/powerpoint/2010/main" val="79876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31" name="Freeform: Shape 1030">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33" name="Rectangle 1032">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37" name="Rectangle 1036">
            <a:extLst>
              <a:ext uri="{FF2B5EF4-FFF2-40B4-BE49-F238E27FC236}">
                <a16:creationId xmlns:a16="http://schemas.microsoft.com/office/drawing/2014/main" id="{47C897C6-901F-410E-B2AC-162ED94B0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0D67CE-3CCC-482F-B8EC-7F277D500B61}"/>
              </a:ext>
            </a:extLst>
          </p:cNvPr>
          <p:cNvSpPr>
            <a:spLocks noGrp="1"/>
          </p:cNvSpPr>
          <p:nvPr>
            <p:ph type="title"/>
          </p:nvPr>
        </p:nvSpPr>
        <p:spPr>
          <a:xfrm>
            <a:off x="1517903" y="1461686"/>
            <a:ext cx="4680595" cy="2853164"/>
          </a:xfrm>
        </p:spPr>
        <p:txBody>
          <a:bodyPr vert="horz" lIns="91440" tIns="45720" rIns="91440" bIns="45720" rtlCol="0" anchor="ctr">
            <a:normAutofit/>
          </a:bodyPr>
          <a:lstStyle/>
          <a:p>
            <a:r>
              <a:rPr lang="en-US" sz="6000"/>
              <a:t>Teacher Feedback Survey</a:t>
            </a:r>
          </a:p>
        </p:txBody>
      </p:sp>
      <p:pic>
        <p:nvPicPr>
          <p:cNvPr id="1026" name="Picture 2" descr="QRCode for HRDE Advisory Lesson Feedback Survey">
            <a:extLst>
              <a:ext uri="{FF2B5EF4-FFF2-40B4-BE49-F238E27FC236}">
                <a16:creationId xmlns:a16="http://schemas.microsoft.com/office/drawing/2014/main" id="{27A733D5-497D-ABAF-519F-2B819B358A1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842761" y="1514857"/>
            <a:ext cx="3828287" cy="3828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12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3" name="Rectangle 22">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E3D9693-68ED-4506-A781-E2E283825EE0}"/>
              </a:ext>
            </a:extLst>
          </p:cNvPr>
          <p:cNvSpPr>
            <a:spLocks noGrp="1"/>
          </p:cNvSpPr>
          <p:nvPr>
            <p:ph type="title"/>
          </p:nvPr>
        </p:nvSpPr>
        <p:spPr>
          <a:xfrm>
            <a:off x="6089308" y="3038819"/>
            <a:ext cx="4579288" cy="2796945"/>
          </a:xfrm>
        </p:spPr>
        <p:txBody>
          <a:bodyPr vert="horz" lIns="91440" tIns="45720" rIns="91440" bIns="45720" rtlCol="0" anchor="b">
            <a:normAutofit fontScale="90000"/>
          </a:bodyPr>
          <a:lstStyle/>
          <a:p>
            <a:r>
              <a:rPr lang="en-US" dirty="0"/>
              <a:t>Human Relations, Diversity and Equity</a:t>
            </a:r>
            <a:br>
              <a:rPr lang="en-US" dirty="0"/>
            </a:br>
            <a:br>
              <a:rPr lang="en-US" dirty="0"/>
            </a:br>
            <a:br>
              <a:rPr lang="en-US" dirty="0"/>
            </a:br>
            <a:br>
              <a:rPr lang="en-US" dirty="0"/>
            </a:br>
            <a:br>
              <a:rPr lang="en-US" sz="1800" dirty="0"/>
            </a:br>
            <a:endParaRPr lang="en-US" dirty="0"/>
          </a:p>
        </p:txBody>
      </p:sp>
      <p:pic>
        <p:nvPicPr>
          <p:cNvPr id="5" name="Picture 4">
            <a:extLst>
              <a:ext uri="{FF2B5EF4-FFF2-40B4-BE49-F238E27FC236}">
                <a16:creationId xmlns:a16="http://schemas.microsoft.com/office/drawing/2014/main" id="{93D2811D-CF91-E684-3FE8-542446B8ADD1}"/>
              </a:ext>
            </a:extLst>
          </p:cNvPr>
          <p:cNvPicPr>
            <a:picLocks noChangeAspect="1"/>
          </p:cNvPicPr>
          <p:nvPr/>
        </p:nvPicPr>
        <p:blipFill>
          <a:blip r:embed="rId2"/>
          <a:stretch>
            <a:fillRect/>
          </a:stretch>
        </p:blipFill>
        <p:spPr>
          <a:xfrm>
            <a:off x="0" y="294168"/>
            <a:ext cx="5259128" cy="5817769"/>
          </a:xfrm>
          <a:prstGeom prst="rect">
            <a:avLst/>
          </a:prstGeom>
        </p:spPr>
      </p:pic>
    </p:spTree>
    <p:extLst>
      <p:ext uri="{BB962C8B-B14F-4D97-AF65-F5344CB8AC3E}">
        <p14:creationId xmlns:p14="http://schemas.microsoft.com/office/powerpoint/2010/main" val="48158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8B6E23-8493-4A0F-9409-1BB1B3567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9238EC-3EDA-4FF6-9F43-081294A93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F4993D4D-98B3-40A7-986E-15AB6E631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2A9A1D-1597-4AEB-BB9C-AB1E725C3CC3}"/>
              </a:ext>
            </a:extLst>
          </p:cNvPr>
          <p:cNvSpPr>
            <a:spLocks noGrp="1"/>
          </p:cNvSpPr>
          <p:nvPr>
            <p:ph type="title"/>
          </p:nvPr>
        </p:nvSpPr>
        <p:spPr>
          <a:xfrm>
            <a:off x="1524000" y="1365658"/>
            <a:ext cx="9144000" cy="924218"/>
          </a:xfrm>
        </p:spPr>
        <p:txBody>
          <a:bodyPr anchor="ctr">
            <a:normAutofit fontScale="90000"/>
          </a:bodyPr>
          <a:lstStyle/>
          <a:p>
            <a:pPr algn="ctr"/>
            <a:r>
              <a:rPr lang="en-US" sz="6000" dirty="0">
                <a:cs typeface="Aharoni"/>
              </a:rPr>
              <a:t>Welcome</a:t>
            </a:r>
            <a:br>
              <a:rPr lang="en-US" dirty="0">
                <a:cs typeface="Aharoni"/>
              </a:rPr>
            </a:br>
            <a:r>
              <a:rPr lang="en-US" dirty="0">
                <a:cs typeface="Aharoni"/>
              </a:rPr>
              <a:t>Do you prefer:</a:t>
            </a:r>
          </a:p>
        </p:txBody>
      </p:sp>
      <p:graphicFrame>
        <p:nvGraphicFramePr>
          <p:cNvPr id="5" name="Content Placeholder 2">
            <a:extLst>
              <a:ext uri="{FF2B5EF4-FFF2-40B4-BE49-F238E27FC236}">
                <a16:creationId xmlns:a16="http://schemas.microsoft.com/office/drawing/2014/main" id="{BB4C279E-2BB4-4B78-8F61-D87C69DE16DF}"/>
              </a:ext>
            </a:extLst>
          </p:cNvPr>
          <p:cNvGraphicFramePr>
            <a:graphicFrameLocks noGrp="1"/>
          </p:cNvGraphicFramePr>
          <p:nvPr>
            <p:ph idx="1"/>
            <p:extLst>
              <p:ext uri="{D42A27DB-BD31-4B8C-83A1-F6EECF244321}">
                <p14:modId xmlns:p14="http://schemas.microsoft.com/office/powerpoint/2010/main" val="908371885"/>
              </p:ext>
            </p:extLst>
          </p:nvPr>
        </p:nvGraphicFramePr>
        <p:xfrm>
          <a:off x="1524000" y="2286000"/>
          <a:ext cx="9144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782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6BE4C-0EDD-4E46-B015-2A816066C14D}"/>
              </a:ext>
            </a:extLst>
          </p:cNvPr>
          <p:cNvSpPr>
            <a:spLocks noGrp="1"/>
          </p:cNvSpPr>
          <p:nvPr>
            <p:ph type="title"/>
          </p:nvPr>
        </p:nvSpPr>
        <p:spPr/>
        <p:txBody>
          <a:bodyPr/>
          <a:lstStyle/>
          <a:p>
            <a:r>
              <a:rPr lang="en-US" dirty="0">
                <a:cs typeface="Aharoni"/>
              </a:rPr>
              <a:t>Objectives</a:t>
            </a:r>
            <a:endParaRPr lang="en-US" dirty="0"/>
          </a:p>
        </p:txBody>
      </p:sp>
      <p:graphicFrame>
        <p:nvGraphicFramePr>
          <p:cNvPr id="5" name="Content Placeholder 2">
            <a:extLst>
              <a:ext uri="{FF2B5EF4-FFF2-40B4-BE49-F238E27FC236}">
                <a16:creationId xmlns:a16="http://schemas.microsoft.com/office/drawing/2014/main" id="{3571520F-DC56-439B-8C71-467BA0EE702A}"/>
              </a:ext>
            </a:extLst>
          </p:cNvPr>
          <p:cNvGraphicFramePr>
            <a:graphicFrameLocks noGrp="1"/>
          </p:cNvGraphicFramePr>
          <p:nvPr>
            <p:ph idx="1"/>
          </p:nvPr>
        </p:nvGraphicFramePr>
        <p:xfrm>
          <a:off x="1517904" y="2971800"/>
          <a:ext cx="9144000" cy="3127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546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306479-8C4D-4E4A-A330-DFC80A8A01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1" name="Rectangle 10">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05B437B7-8977-4FCB-A046-84E7F8E29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2B018D8-0941-48C1-9C8E-9533E7A7F8AF}"/>
              </a:ext>
            </a:extLst>
          </p:cNvPr>
          <p:cNvSpPr>
            <a:spLocks noGrp="1"/>
          </p:cNvSpPr>
          <p:nvPr>
            <p:ph type="title"/>
          </p:nvPr>
        </p:nvSpPr>
        <p:spPr>
          <a:xfrm>
            <a:off x="6334286" y="1551460"/>
            <a:ext cx="4579288" cy="2796945"/>
          </a:xfrm>
        </p:spPr>
        <p:txBody>
          <a:bodyPr vert="horz" lIns="91440" tIns="45720" rIns="91440" bIns="45720" rtlCol="0" anchor="b">
            <a:normAutofit/>
          </a:bodyPr>
          <a:lstStyle/>
          <a:p>
            <a:r>
              <a:rPr lang="en-US" sz="6000" dirty="0"/>
              <a:t>What is Bi Visibility Day?</a:t>
            </a:r>
          </a:p>
        </p:txBody>
      </p:sp>
      <p:sp>
        <p:nvSpPr>
          <p:cNvPr id="19" name="Content Placeholder 2">
            <a:extLst>
              <a:ext uri="{FF2B5EF4-FFF2-40B4-BE49-F238E27FC236}">
                <a16:creationId xmlns:a16="http://schemas.microsoft.com/office/drawing/2014/main" id="{079BC1B7-811A-9DA9-67FA-D6DF9ACD5AC8}"/>
              </a:ext>
            </a:extLst>
          </p:cNvPr>
          <p:cNvSpPr>
            <a:spLocks noGrp="1"/>
          </p:cNvSpPr>
          <p:nvPr>
            <p:ph idx="1"/>
          </p:nvPr>
        </p:nvSpPr>
        <p:spPr>
          <a:xfrm>
            <a:off x="761999" y="1927743"/>
            <a:ext cx="4707086" cy="3914536"/>
          </a:xfrm>
        </p:spPr>
        <p:txBody>
          <a:bodyPr vert="horz" lIns="91440" tIns="45720" rIns="91440" bIns="45720" rtlCol="0" anchor="t">
            <a:noAutofit/>
          </a:bodyPr>
          <a:lstStyle/>
          <a:p>
            <a:pPr>
              <a:lnSpc>
                <a:spcPct val="95000"/>
              </a:lnSpc>
            </a:pPr>
            <a:r>
              <a:rPr lang="en-US" sz="2000" dirty="0">
                <a:ea typeface="+mn-lt"/>
                <a:cs typeface="+mn-lt"/>
              </a:rPr>
              <a:t>Bi Visibility Day is an annual holiday celebrated on September 23</a:t>
            </a:r>
            <a:r>
              <a:rPr lang="en-US" sz="2000" baseline="30000" dirty="0">
                <a:ea typeface="+mn-lt"/>
                <a:cs typeface="+mn-lt"/>
              </a:rPr>
              <a:t>rd</a:t>
            </a:r>
            <a:r>
              <a:rPr lang="en-US" sz="2000" dirty="0">
                <a:ea typeface="+mn-lt"/>
                <a:cs typeface="+mn-lt"/>
              </a:rPr>
              <a:t>. </a:t>
            </a:r>
          </a:p>
          <a:p>
            <a:pPr>
              <a:lnSpc>
                <a:spcPct val="95000"/>
              </a:lnSpc>
            </a:pPr>
            <a:endParaRPr lang="en-US" sz="2000" dirty="0">
              <a:ea typeface="+mn-lt"/>
              <a:cs typeface="+mn-lt"/>
            </a:endParaRPr>
          </a:p>
          <a:p>
            <a:pPr>
              <a:lnSpc>
                <a:spcPct val="95000"/>
              </a:lnSpc>
            </a:pPr>
            <a:r>
              <a:rPr lang="en-US" sz="2000" dirty="0">
                <a:ea typeface="+mn-lt"/>
                <a:cs typeface="+mn-lt"/>
              </a:rPr>
              <a:t>Purpose: to recognize and celebrate bisexual people, the bisexual community and the history of bisexuality. </a:t>
            </a:r>
            <a:endParaRPr lang="en-US" sz="2000" dirty="0"/>
          </a:p>
        </p:txBody>
      </p:sp>
    </p:spTree>
    <p:extLst>
      <p:ext uri="{BB962C8B-B14F-4D97-AF65-F5344CB8AC3E}">
        <p14:creationId xmlns:p14="http://schemas.microsoft.com/office/powerpoint/2010/main" val="4253403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58952"/>
            <a:ext cx="10668000" cy="5340096"/>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846999-EB2D-461A-8387-4CF166B48CD1}"/>
              </a:ext>
            </a:extLst>
          </p:cNvPr>
          <p:cNvSpPr>
            <a:spLocks noGrp="1"/>
          </p:cNvSpPr>
          <p:nvPr>
            <p:ph type="title"/>
          </p:nvPr>
        </p:nvSpPr>
        <p:spPr>
          <a:xfrm>
            <a:off x="5437704" y="885056"/>
            <a:ext cx="5250030" cy="1345115"/>
          </a:xfrm>
        </p:spPr>
        <p:txBody>
          <a:bodyPr>
            <a:normAutofit/>
          </a:bodyPr>
          <a:lstStyle/>
          <a:p>
            <a:r>
              <a:rPr lang="en-US" dirty="0">
                <a:cs typeface="Aharoni"/>
              </a:rPr>
              <a:t>Why September 23?</a:t>
            </a:r>
            <a:endParaRPr lang="en-US" dirty="0"/>
          </a:p>
        </p:txBody>
      </p:sp>
      <p:pic>
        <p:nvPicPr>
          <p:cNvPr id="4" name="Picture 4" descr="A person singing into a microphone&#10;&#10;Description automatically generated">
            <a:extLst>
              <a:ext uri="{FF2B5EF4-FFF2-40B4-BE49-F238E27FC236}">
                <a16:creationId xmlns:a16="http://schemas.microsoft.com/office/drawing/2014/main" id="{2439346D-5005-4C56-85CB-155EBA8C417A}"/>
              </a:ext>
            </a:extLst>
          </p:cNvPr>
          <p:cNvPicPr>
            <a:picLocks noChangeAspect="1"/>
          </p:cNvPicPr>
          <p:nvPr/>
        </p:nvPicPr>
        <p:blipFill rotWithShape="1">
          <a:blip r:embed="rId2"/>
          <a:srcRect r="3" b="5304"/>
          <a:stretch/>
        </p:blipFill>
        <p:spPr>
          <a:xfrm>
            <a:off x="762000" y="758952"/>
            <a:ext cx="3890922" cy="5340096"/>
          </a:xfrm>
          <a:prstGeom prst="rect">
            <a:avLst/>
          </a:prstGeom>
        </p:spPr>
      </p:pic>
      <p:sp>
        <p:nvSpPr>
          <p:cNvPr id="3" name="Content Placeholder 2">
            <a:extLst>
              <a:ext uri="{FF2B5EF4-FFF2-40B4-BE49-F238E27FC236}">
                <a16:creationId xmlns:a16="http://schemas.microsoft.com/office/drawing/2014/main" id="{44AC88F2-A64B-4E80-AF97-E7CCD94B3C07}"/>
              </a:ext>
            </a:extLst>
          </p:cNvPr>
          <p:cNvSpPr>
            <a:spLocks noGrp="1"/>
          </p:cNvSpPr>
          <p:nvPr>
            <p:ph idx="1"/>
          </p:nvPr>
        </p:nvSpPr>
        <p:spPr>
          <a:xfrm>
            <a:off x="4946262" y="1754585"/>
            <a:ext cx="6360740" cy="4470567"/>
          </a:xfrm>
        </p:spPr>
        <p:txBody>
          <a:bodyPr vert="horz" lIns="91440" tIns="45720" rIns="91440" bIns="45720" rtlCol="0" anchor="t">
            <a:noAutofit/>
          </a:bodyPr>
          <a:lstStyle/>
          <a:p>
            <a:pPr marL="0" indent="0">
              <a:lnSpc>
                <a:spcPct val="95000"/>
              </a:lnSpc>
              <a:buNone/>
            </a:pPr>
            <a:r>
              <a:rPr lang="en-US" sz="1800" dirty="0">
                <a:ea typeface="+mn-lt"/>
                <a:cs typeface="+mn-lt"/>
              </a:rPr>
              <a:t>This important day was initiated by three bisexual rights activists in 1999: Wendy Curry, Michael Page, and Gigi Raven Wilbur who picked the date in a unique way: </a:t>
            </a:r>
          </a:p>
          <a:p>
            <a:pPr>
              <a:lnSpc>
                <a:spcPct val="95000"/>
              </a:lnSpc>
            </a:pPr>
            <a:endParaRPr lang="en-US" sz="1800" dirty="0">
              <a:ea typeface="+mn-lt"/>
              <a:cs typeface="+mn-lt"/>
            </a:endParaRPr>
          </a:p>
          <a:p>
            <a:pPr marL="365760" lvl="3">
              <a:lnSpc>
                <a:spcPct val="95000"/>
              </a:lnSpc>
              <a:buClr>
                <a:srgbClr val="FA2481"/>
              </a:buClr>
            </a:pPr>
            <a:r>
              <a:rPr lang="en-US" sz="1600" dirty="0">
                <a:ea typeface="+mn-lt"/>
                <a:cs typeface="+mn-lt"/>
              </a:rPr>
              <a:t>Says Wendy Curry: "We were sitting around at one of the annual bi conventions, venting and someone – I think it was Gigi – said we should have a party. We all loved the great bisexual [singer] Freddie Mercury . His birthday was in September, so why not Sept? We wanted a weekend day to ensure the most people would do something. Gigi's birthday was Sept 23rd. It fell on a weekend day, so, poof! We had a day."</a:t>
            </a:r>
            <a:endParaRPr lang="en-US" sz="1600" i="0" dirty="0">
              <a:ea typeface="+mn-lt"/>
              <a:cs typeface="+mn-lt"/>
            </a:endParaRPr>
          </a:p>
        </p:txBody>
      </p:sp>
    </p:spTree>
    <p:extLst>
      <p:ext uri="{BB962C8B-B14F-4D97-AF65-F5344CB8AC3E}">
        <p14:creationId xmlns:p14="http://schemas.microsoft.com/office/powerpoint/2010/main" val="1384199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197E8F-0E4B-4D12-AB1E-F7ECB26EA846}"/>
              </a:ext>
            </a:extLst>
          </p:cNvPr>
          <p:cNvSpPr>
            <a:spLocks noGrp="1"/>
          </p:cNvSpPr>
          <p:nvPr>
            <p:ph type="title"/>
          </p:nvPr>
        </p:nvSpPr>
        <p:spPr>
          <a:xfrm>
            <a:off x="762000" y="779915"/>
            <a:ext cx="3908996" cy="5337050"/>
          </a:xfrm>
        </p:spPr>
        <p:txBody>
          <a:bodyPr anchor="ctr">
            <a:normAutofit/>
          </a:bodyPr>
          <a:lstStyle/>
          <a:p>
            <a:r>
              <a:rPr lang="en-US" dirty="0">
                <a:cs typeface="Aharoni"/>
              </a:rPr>
              <a:t>Reflection</a:t>
            </a:r>
            <a:endParaRPr lang="en-US" dirty="0"/>
          </a:p>
        </p:txBody>
      </p:sp>
      <p:graphicFrame>
        <p:nvGraphicFramePr>
          <p:cNvPr id="5" name="Content Placeholder 2">
            <a:extLst>
              <a:ext uri="{FF2B5EF4-FFF2-40B4-BE49-F238E27FC236}">
                <a16:creationId xmlns:a16="http://schemas.microsoft.com/office/drawing/2014/main" id="{E9457071-233D-47E0-B585-D0321D994705}"/>
              </a:ext>
            </a:extLst>
          </p:cNvPr>
          <p:cNvGraphicFramePr>
            <a:graphicFrameLocks noGrp="1"/>
          </p:cNvGraphicFramePr>
          <p:nvPr>
            <p:ph idx="1"/>
            <p:extLst>
              <p:ext uri="{D42A27DB-BD31-4B8C-83A1-F6EECF244321}">
                <p14:modId xmlns:p14="http://schemas.microsoft.com/office/powerpoint/2010/main" val="1190696422"/>
              </p:ext>
            </p:extLst>
          </p:nvPr>
        </p:nvGraphicFramePr>
        <p:xfrm>
          <a:off x="5416298" y="758951"/>
          <a:ext cx="5980170" cy="533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19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FBF4B-B7AD-428F-AB5F-82E9DCB4EC99}"/>
              </a:ext>
            </a:extLst>
          </p:cNvPr>
          <p:cNvSpPr>
            <a:spLocks noGrp="1"/>
          </p:cNvSpPr>
          <p:nvPr>
            <p:ph type="title"/>
          </p:nvPr>
        </p:nvSpPr>
        <p:spPr>
          <a:xfrm>
            <a:off x="762000" y="758951"/>
            <a:ext cx="3880511" cy="1577849"/>
          </a:xfrm>
        </p:spPr>
        <p:txBody>
          <a:bodyPr>
            <a:normAutofit/>
          </a:bodyPr>
          <a:lstStyle/>
          <a:p>
            <a:r>
              <a:rPr lang="en-US" dirty="0">
                <a:cs typeface="Aharoni"/>
              </a:rPr>
              <a:t>The Bisexual Pride Flag</a:t>
            </a:r>
            <a:endParaRPr lang="en-US" dirty="0"/>
          </a:p>
        </p:txBody>
      </p:sp>
      <p:sp>
        <p:nvSpPr>
          <p:cNvPr id="3" name="Content Placeholder 2">
            <a:extLst>
              <a:ext uri="{FF2B5EF4-FFF2-40B4-BE49-F238E27FC236}">
                <a16:creationId xmlns:a16="http://schemas.microsoft.com/office/drawing/2014/main" id="{B77A935A-F88F-4537-B878-AC651844EA5D}"/>
              </a:ext>
            </a:extLst>
          </p:cNvPr>
          <p:cNvSpPr>
            <a:spLocks noGrp="1"/>
          </p:cNvSpPr>
          <p:nvPr>
            <p:ph idx="1"/>
          </p:nvPr>
        </p:nvSpPr>
        <p:spPr>
          <a:xfrm>
            <a:off x="387458" y="2211346"/>
            <a:ext cx="4707086" cy="3914536"/>
          </a:xfrm>
        </p:spPr>
        <p:txBody>
          <a:bodyPr vert="horz" lIns="91440" tIns="45720" rIns="91440" bIns="45720" rtlCol="0" anchor="t">
            <a:noAutofit/>
          </a:bodyPr>
          <a:lstStyle/>
          <a:p>
            <a:pPr>
              <a:lnSpc>
                <a:spcPct val="95000"/>
              </a:lnSpc>
            </a:pPr>
            <a:r>
              <a:rPr lang="en-US" sz="2000" dirty="0">
                <a:ea typeface="+mn-lt"/>
                <a:cs typeface="+mn-lt"/>
              </a:rPr>
              <a:t>The </a:t>
            </a:r>
            <a:r>
              <a:rPr lang="en-US" sz="2000" b="1" dirty="0">
                <a:ea typeface="+mn-lt"/>
                <a:cs typeface="+mn-lt"/>
              </a:rPr>
              <a:t>bisexual pride flag</a:t>
            </a:r>
            <a:r>
              <a:rPr lang="en-US" sz="2000" dirty="0">
                <a:ea typeface="+mn-lt"/>
                <a:cs typeface="+mn-lt"/>
              </a:rPr>
              <a:t> was designed by Michael Page in 1998 to give the bisexual community more visibility, similar to the gay pride flag of the larger LGBTQ+ Community. </a:t>
            </a:r>
          </a:p>
          <a:p>
            <a:pPr>
              <a:lnSpc>
                <a:spcPct val="95000"/>
              </a:lnSpc>
            </a:pPr>
            <a:endParaRPr lang="en-US" sz="2000" dirty="0">
              <a:ea typeface="+mn-lt"/>
              <a:cs typeface="+mn-lt"/>
            </a:endParaRPr>
          </a:p>
          <a:p>
            <a:pPr>
              <a:lnSpc>
                <a:spcPct val="95000"/>
              </a:lnSpc>
            </a:pPr>
            <a:r>
              <a:rPr lang="en-US" sz="2000" b="1" dirty="0">
                <a:ea typeface="+mn-lt"/>
                <a:cs typeface="+mn-lt"/>
              </a:rPr>
              <a:t>Pink</a:t>
            </a:r>
            <a:r>
              <a:rPr lang="en-US" sz="2000" dirty="0">
                <a:ea typeface="+mn-lt"/>
                <a:cs typeface="+mn-lt"/>
              </a:rPr>
              <a:t> represents attraction to the same gender. </a:t>
            </a:r>
          </a:p>
          <a:p>
            <a:pPr>
              <a:lnSpc>
                <a:spcPct val="95000"/>
              </a:lnSpc>
            </a:pPr>
            <a:r>
              <a:rPr lang="en-US" sz="2000" dirty="0">
                <a:solidFill>
                  <a:srgbClr val="000000"/>
                </a:solidFill>
                <a:ea typeface="+mn-lt"/>
                <a:cs typeface="+mn-lt"/>
              </a:rPr>
              <a:t> </a:t>
            </a:r>
            <a:r>
              <a:rPr lang="en-US" sz="2000" b="1" dirty="0">
                <a:solidFill>
                  <a:srgbClr val="000000"/>
                </a:solidFill>
                <a:ea typeface="+mn-lt"/>
                <a:cs typeface="+mn-lt"/>
              </a:rPr>
              <a:t>Blue</a:t>
            </a:r>
            <a:r>
              <a:rPr lang="en-US" sz="2000" b="1" dirty="0">
                <a:ea typeface="+mn-lt"/>
                <a:cs typeface="+mn-lt"/>
              </a:rPr>
              <a:t> </a:t>
            </a:r>
            <a:r>
              <a:rPr lang="en-US" sz="2000" dirty="0">
                <a:ea typeface="+mn-lt"/>
                <a:cs typeface="+mn-lt"/>
              </a:rPr>
              <a:t>represents attraction to the other gender. </a:t>
            </a:r>
          </a:p>
          <a:p>
            <a:pPr>
              <a:lnSpc>
                <a:spcPct val="95000"/>
              </a:lnSpc>
            </a:pPr>
            <a:r>
              <a:rPr lang="en-US" sz="2000" b="1" dirty="0">
                <a:ea typeface="+mn-lt"/>
                <a:cs typeface="+mn-lt"/>
              </a:rPr>
              <a:t>Purple</a:t>
            </a:r>
            <a:r>
              <a:rPr lang="en-US" sz="2000" dirty="0">
                <a:ea typeface="+mn-lt"/>
                <a:cs typeface="+mn-lt"/>
              </a:rPr>
              <a:t>, represents attraction to 2 or more genders.</a:t>
            </a:r>
            <a:endParaRPr lang="en-US" sz="2000" dirty="0"/>
          </a:p>
        </p:txBody>
      </p:sp>
      <p:pic>
        <p:nvPicPr>
          <p:cNvPr id="4" name="Picture 4" descr="A flag on a pole&#10;&#10;Description automatically generated">
            <a:extLst>
              <a:ext uri="{FF2B5EF4-FFF2-40B4-BE49-F238E27FC236}">
                <a16:creationId xmlns:a16="http://schemas.microsoft.com/office/drawing/2014/main" id="{4B8E6693-9FAF-48F6-84EB-9DBC0E94AA79}"/>
              </a:ext>
            </a:extLst>
          </p:cNvPr>
          <p:cNvPicPr>
            <a:picLocks noChangeAspect="1"/>
          </p:cNvPicPr>
          <p:nvPr/>
        </p:nvPicPr>
        <p:blipFill rotWithShape="1">
          <a:blip r:embed="rId2"/>
          <a:srcRect l="24875" r="19428"/>
          <a:stretch/>
        </p:blipFill>
        <p:spPr>
          <a:xfrm>
            <a:off x="5401463" y="10"/>
            <a:ext cx="6790537" cy="6857990"/>
          </a:xfrm>
          <a:prstGeom prst="rect">
            <a:avLst/>
          </a:prstGeom>
        </p:spPr>
      </p:pic>
    </p:spTree>
    <p:extLst>
      <p:ext uri="{BB962C8B-B14F-4D97-AF65-F5344CB8AC3E}">
        <p14:creationId xmlns:p14="http://schemas.microsoft.com/office/powerpoint/2010/main" val="4226060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CD0F97-2E5B-4E84-8544-EB24DED10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3B272257-593A-402F-88FA-F1DECD9E3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12192000" cy="6096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6B73B7-D8DC-4E66-90F6-AAC6C2948C8E}"/>
              </a:ext>
            </a:extLst>
          </p:cNvPr>
          <p:cNvSpPr>
            <a:spLocks noGrp="1"/>
          </p:cNvSpPr>
          <p:nvPr>
            <p:ph type="title"/>
          </p:nvPr>
        </p:nvSpPr>
        <p:spPr>
          <a:xfrm>
            <a:off x="761999" y="1040039"/>
            <a:ext cx="10668002" cy="1345115"/>
          </a:xfrm>
        </p:spPr>
        <p:txBody>
          <a:bodyPr>
            <a:normAutofit/>
          </a:bodyPr>
          <a:lstStyle/>
          <a:p>
            <a:pPr algn="ctr"/>
            <a:r>
              <a:rPr lang="en-US" dirty="0">
                <a:cs typeface="Aharoni"/>
              </a:rPr>
              <a:t>Official Recognition of </a:t>
            </a:r>
            <a:br>
              <a:rPr lang="en-US" dirty="0">
                <a:cs typeface="Aharoni"/>
              </a:rPr>
            </a:br>
            <a:r>
              <a:rPr lang="en-US" dirty="0">
                <a:cs typeface="Aharoni"/>
              </a:rPr>
              <a:t>Bisexual Visibility Day</a:t>
            </a:r>
            <a:endParaRPr lang="en-US">
              <a:cs typeface="Aharoni"/>
            </a:endParaRPr>
          </a:p>
        </p:txBody>
      </p:sp>
      <p:graphicFrame>
        <p:nvGraphicFramePr>
          <p:cNvPr id="5" name="Content Placeholder 2">
            <a:extLst>
              <a:ext uri="{FF2B5EF4-FFF2-40B4-BE49-F238E27FC236}">
                <a16:creationId xmlns:a16="http://schemas.microsoft.com/office/drawing/2014/main" id="{B194B9F0-8DC3-4469-B0B5-C9D4E08DBEC9}"/>
              </a:ext>
            </a:extLst>
          </p:cNvPr>
          <p:cNvGraphicFramePr>
            <a:graphicFrameLocks noGrp="1"/>
          </p:cNvGraphicFramePr>
          <p:nvPr>
            <p:ph idx="1"/>
            <p:extLst>
              <p:ext uri="{D42A27DB-BD31-4B8C-83A1-F6EECF244321}">
                <p14:modId xmlns:p14="http://schemas.microsoft.com/office/powerpoint/2010/main" val="2083782075"/>
              </p:ext>
            </p:extLst>
          </p:nvPr>
        </p:nvGraphicFramePr>
        <p:xfrm>
          <a:off x="477864" y="2303050"/>
          <a:ext cx="11512170" cy="4548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135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197E8F-0E4B-4D12-AB1E-F7ECB26EA846}"/>
              </a:ext>
            </a:extLst>
          </p:cNvPr>
          <p:cNvSpPr>
            <a:spLocks noGrp="1"/>
          </p:cNvSpPr>
          <p:nvPr>
            <p:ph type="title"/>
          </p:nvPr>
        </p:nvSpPr>
        <p:spPr>
          <a:xfrm>
            <a:off x="762000" y="779915"/>
            <a:ext cx="3908996" cy="5337050"/>
          </a:xfrm>
        </p:spPr>
        <p:txBody>
          <a:bodyPr anchor="ctr">
            <a:normAutofit/>
          </a:bodyPr>
          <a:lstStyle/>
          <a:p>
            <a:r>
              <a:rPr lang="en-US" dirty="0">
                <a:cs typeface="Aharoni"/>
              </a:rPr>
              <a:t>Reflection</a:t>
            </a:r>
            <a:endParaRPr lang="en-US" dirty="0"/>
          </a:p>
        </p:txBody>
      </p:sp>
      <p:graphicFrame>
        <p:nvGraphicFramePr>
          <p:cNvPr id="5" name="Content Placeholder 2">
            <a:extLst>
              <a:ext uri="{FF2B5EF4-FFF2-40B4-BE49-F238E27FC236}">
                <a16:creationId xmlns:a16="http://schemas.microsoft.com/office/drawing/2014/main" id="{E9457071-233D-47E0-B585-D0321D994705}"/>
              </a:ext>
            </a:extLst>
          </p:cNvPr>
          <p:cNvGraphicFramePr>
            <a:graphicFrameLocks noGrp="1"/>
          </p:cNvGraphicFramePr>
          <p:nvPr>
            <p:ph idx="1"/>
          </p:nvPr>
        </p:nvGraphicFramePr>
        <p:xfrm>
          <a:off x="5416298" y="758951"/>
          <a:ext cx="5980170" cy="5337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1002544"/>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001EA-B4C0-44E5-98C1-F956ED64C84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16DD9CE-E423-4A1B-AB79-BD324326B459}">
  <ds:schemaRefs>
    <ds:schemaRef ds:uri="http://schemas.microsoft.com/sharepoint/v3/contenttype/forms"/>
  </ds:schemaRefs>
</ds:datastoreItem>
</file>

<file path=customXml/itemProps3.xml><?xml version="1.0" encoding="utf-8"?>
<ds:datastoreItem xmlns:ds="http://schemas.openxmlformats.org/officeDocument/2006/customXml" ds:itemID="{12D5ACDE-467C-4871-924C-78941033E5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TotalTime>
  <Words>610</Words>
  <Application>Microsoft Office PowerPoint</Application>
  <PresentationFormat>Widescreen</PresentationFormat>
  <Paragraphs>56</Paragraphs>
  <Slides>14</Slides>
  <Notes>2</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Aharoni</vt:lpstr>
      <vt:lpstr>Arial</vt:lpstr>
      <vt:lpstr>Avenir Next LT Pro</vt:lpstr>
      <vt:lpstr>Calibri</vt:lpstr>
      <vt:lpstr>PrismaticVTI</vt:lpstr>
      <vt:lpstr>Bi Visibility Day September 23</vt:lpstr>
      <vt:lpstr>Welcome Do you prefer:</vt:lpstr>
      <vt:lpstr>Objectives</vt:lpstr>
      <vt:lpstr>What is Bi Visibility Day?</vt:lpstr>
      <vt:lpstr>Why September 23?</vt:lpstr>
      <vt:lpstr>Reflection</vt:lpstr>
      <vt:lpstr>The Bisexual Pride Flag</vt:lpstr>
      <vt:lpstr>Official Recognition of  Bisexual Visibility Day</vt:lpstr>
      <vt:lpstr>Reflection</vt:lpstr>
      <vt:lpstr>Bisexual Visibility at the  White House</vt:lpstr>
      <vt:lpstr>All About Inclusion</vt:lpstr>
      <vt:lpstr>Check Out</vt:lpstr>
      <vt:lpstr>Teacher Feedback Survey</vt:lpstr>
      <vt:lpstr>Human Relations, Diversity and Equity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Jules Gomez</dc:creator>
  <cp:lastModifiedBy>Gomez, Julie</cp:lastModifiedBy>
  <cp:revision>210</cp:revision>
  <dcterms:created xsi:type="dcterms:W3CDTF">2021-06-30T19:09:35Z</dcterms:created>
  <dcterms:modified xsi:type="dcterms:W3CDTF">2022-06-23T16:49:11Z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